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  <p:sldMasterId id="2147483819" r:id="rId5"/>
    <p:sldMasterId id="2147483827" r:id="rId6"/>
    <p:sldMasterId id="2147483839" r:id="rId7"/>
    <p:sldMasterId id="2147483851" r:id="rId8"/>
    <p:sldMasterId id="2147483866" r:id="rId9"/>
    <p:sldMasterId id="2147483893" r:id="rId10"/>
    <p:sldMasterId id="2147483927" r:id="rId11"/>
  </p:sldMasterIdLst>
  <p:notesMasterIdLst>
    <p:notesMasterId r:id="rId17"/>
  </p:notesMasterIdLst>
  <p:handoutMasterIdLst>
    <p:handoutMasterId r:id="rId18"/>
  </p:handoutMasterIdLst>
  <p:sldIdLst>
    <p:sldId id="2147310055" r:id="rId12"/>
    <p:sldId id="2147310054" r:id="rId13"/>
    <p:sldId id="2147310159" r:id="rId14"/>
    <p:sldId id="2147310063" r:id="rId15"/>
    <p:sldId id="2147310166" r:id="rId16"/>
  </p:sldIdLst>
  <p:sldSz cx="12192000" cy="6858000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BFF82C-59C4-0AFC-CC09-C431E2B86089}" name="Lewin, John" initials="" userId="S::john.lewin@doh.hawaii.gov::d9df13cc-a5d0-4f28-bc00-470c82627481" providerId="AD"/>
  <p188:author id="{26209837-9E08-AF05-D3A2-CA36AA07021D}" name="Corinne Pickus" initials="CP" userId="S::corinne.pickus@burness.com::394e9295-32b2-47bd-bf8c-739d2ee2f9c7" providerId="AD"/>
  <p188:author id="{8305B57D-87A8-6A0B-1EDD-2BA7C68B0987}" name="Soares, Joy" initials="JS" userId="S::jsoares@dhs.hawaii.gov::85102fed-cd53-4a65-a2c3-b63ddfce8ca7" providerId="AD"/>
  <p188:author id="{52476085-446D-4C96-F23F-CFDFCBE40E34}" name="Guest User" initials="GU" userId="S::urn:spo:anon#573c057301bcdfd924a1edc41552f095ad955fcc1b8b1365c6e1218189540b75::" providerId="AD"/>
  <p188:author id="{5DB31AB2-2ACB-E611-666F-859412CB3C15}" name="Mohr Peterson, Judy" initials="MJ" userId="S::jmohrpeterson@dhs.hawaii.gov::a726d56a-bbdb-46fb-8431-4f72c2f13ed4" providerId="AD"/>
  <p188:author id="{2F9154CF-FE2F-BA31-27EA-76E8A1616E77}" name="Rachel Block" initials="RB" userId="S::rblock@milbank.org::3c6b038a-ee1b-4085-9fe8-741792909c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32" clrIdx="0"/>
  <p:cmAuthor id="2" name="Gail Cambridge" initials="GC" lastIdx="7" clrIdx="1">
    <p:extLst>
      <p:ext uri="{19B8F6BF-5375-455C-9EA6-DF929625EA0E}">
        <p15:presenceInfo xmlns:p15="http://schemas.microsoft.com/office/powerpoint/2012/main" userId="S::cambridge@milbank.org::5334bb7a-d6e7-43ae-95c6-69762e335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228"/>
    <a:srgbClr val="0000FF"/>
    <a:srgbClr val="F3FCFF"/>
    <a:srgbClr val="FFFFFF"/>
    <a:srgbClr val="009E47"/>
    <a:srgbClr val="017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46433-6149-E855-5599-2763AFF0AF43}" v="8" dt="2026-02-03T22:21:19.794"/>
    <p1510:client id="{E0B85418-0E98-4872-955E-91B143C31B2B}" v="28" dt="2026-02-03T22:25:22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33"/>
      </p:cViewPr>
      <p:guideLst>
        <p:guide orient="horz" pos="4296"/>
        <p:guide/>
        <p:guide pos="76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e, Jonas" userId="S::jonas.yee@doh.hawaii.gov::75efcce9-d235-46cd-8234-fce1ee7044f4" providerId="AD" clId="Web-{27746433-6149-E855-5599-2763AFF0AF43}"/>
    <pc:docChg chg="modSld">
      <pc:chgData name="Yee, Jonas" userId="S::jonas.yee@doh.hawaii.gov::75efcce9-d235-46cd-8234-fce1ee7044f4" providerId="AD" clId="Web-{27746433-6149-E855-5599-2763AFF0AF43}" dt="2026-02-03T22:21:17.966" v="6" actId="20577"/>
      <pc:docMkLst>
        <pc:docMk/>
      </pc:docMkLst>
      <pc:sldChg chg="modSp">
        <pc:chgData name="Yee, Jonas" userId="S::jonas.yee@doh.hawaii.gov::75efcce9-d235-46cd-8234-fce1ee7044f4" providerId="AD" clId="Web-{27746433-6149-E855-5599-2763AFF0AF43}" dt="2026-02-03T22:21:17.966" v="6" actId="20577"/>
        <pc:sldMkLst>
          <pc:docMk/>
          <pc:sldMk cId="1844500449" sldId="2147310055"/>
        </pc:sldMkLst>
        <pc:spChg chg="mod">
          <ac:chgData name="Yee, Jonas" userId="S::jonas.yee@doh.hawaii.gov::75efcce9-d235-46cd-8234-fce1ee7044f4" providerId="AD" clId="Web-{27746433-6149-E855-5599-2763AFF0AF43}" dt="2026-02-03T22:21:17.966" v="6" actId="20577"/>
          <ac:spMkLst>
            <pc:docMk/>
            <pc:sldMk cId="1844500449" sldId="2147310055"/>
            <ac:spMk id="2" creationId="{C6B523B5-BA4B-F9B3-AC9F-91CA66EE1F26}"/>
          </ac:spMkLst>
        </pc:spChg>
      </pc:sldChg>
    </pc:docChg>
  </pc:docChgLst>
  <pc:docChgLst>
    <pc:chgData name="Soares, Joy" userId="85102fed-cd53-4a65-a2c3-b63ddfce8ca7" providerId="ADAL" clId="{E0B85418-0E98-4872-955E-91B143C31B2B}"/>
    <pc:docChg chg="delSld modSld delMainMaster">
      <pc:chgData name="Soares, Joy" userId="85102fed-cd53-4a65-a2c3-b63ddfce8ca7" providerId="ADAL" clId="{E0B85418-0E98-4872-955E-91B143C31B2B}" dt="2026-02-04T16:09:42.978" v="143" actId="20577"/>
      <pc:docMkLst>
        <pc:docMk/>
      </pc:docMkLst>
      <pc:sldChg chg="del">
        <pc:chgData name="Soares, Joy" userId="85102fed-cd53-4a65-a2c3-b63ddfce8ca7" providerId="ADAL" clId="{E0B85418-0E98-4872-955E-91B143C31B2B}" dt="2026-02-03T22:23:48.354" v="116" actId="47"/>
        <pc:sldMkLst>
          <pc:docMk/>
          <pc:sldMk cId="0" sldId="296"/>
        </pc:sldMkLst>
      </pc:sldChg>
      <pc:sldChg chg="del">
        <pc:chgData name="Soares, Joy" userId="85102fed-cd53-4a65-a2c3-b63ddfce8ca7" providerId="ADAL" clId="{E0B85418-0E98-4872-955E-91B143C31B2B}" dt="2026-02-03T22:23:50.234" v="119" actId="47"/>
        <pc:sldMkLst>
          <pc:docMk/>
          <pc:sldMk cId="0" sldId="328"/>
        </pc:sldMkLst>
      </pc:sldChg>
      <pc:sldChg chg="del">
        <pc:chgData name="Soares, Joy" userId="85102fed-cd53-4a65-a2c3-b63ddfce8ca7" providerId="ADAL" clId="{E0B85418-0E98-4872-955E-91B143C31B2B}" dt="2026-02-03T22:23:48.922" v="117" actId="47"/>
        <pc:sldMkLst>
          <pc:docMk/>
          <pc:sldMk cId="0" sldId="337"/>
        </pc:sldMkLst>
      </pc:sldChg>
      <pc:sldChg chg="del">
        <pc:chgData name="Soares, Joy" userId="85102fed-cd53-4a65-a2c3-b63ddfce8ca7" providerId="ADAL" clId="{E0B85418-0E98-4872-955E-91B143C31B2B}" dt="2026-02-03T22:23:51.231" v="120" actId="47"/>
        <pc:sldMkLst>
          <pc:docMk/>
          <pc:sldMk cId="0" sldId="342"/>
        </pc:sldMkLst>
      </pc:sldChg>
      <pc:sldChg chg="del">
        <pc:chgData name="Soares, Joy" userId="85102fed-cd53-4a65-a2c3-b63ddfce8ca7" providerId="ADAL" clId="{E0B85418-0E98-4872-955E-91B143C31B2B}" dt="2026-02-03T22:23:45.724" v="112" actId="47"/>
        <pc:sldMkLst>
          <pc:docMk/>
          <pc:sldMk cId="787110301" sldId="368"/>
        </pc:sldMkLst>
      </pc:sldChg>
      <pc:sldChg chg="del">
        <pc:chgData name="Soares, Joy" userId="85102fed-cd53-4a65-a2c3-b63ddfce8ca7" providerId="ADAL" clId="{E0B85418-0E98-4872-955E-91B143C31B2B}" dt="2026-02-03T22:23:47.593" v="115" actId="47"/>
        <pc:sldMkLst>
          <pc:docMk/>
          <pc:sldMk cId="270831722" sldId="369"/>
        </pc:sldMkLst>
      </pc:sldChg>
      <pc:sldChg chg="del">
        <pc:chgData name="Soares, Joy" userId="85102fed-cd53-4a65-a2c3-b63ddfce8ca7" providerId="ADAL" clId="{E0B85418-0E98-4872-955E-91B143C31B2B}" dt="2026-02-03T22:23:49.492" v="118" actId="47"/>
        <pc:sldMkLst>
          <pc:docMk/>
          <pc:sldMk cId="2486068973" sldId="371"/>
        </pc:sldMkLst>
      </pc:sldChg>
      <pc:sldChg chg="modSp mod">
        <pc:chgData name="Soares, Joy" userId="85102fed-cd53-4a65-a2c3-b63ddfce8ca7" providerId="ADAL" clId="{E0B85418-0E98-4872-955E-91B143C31B2B}" dt="2026-02-03T22:23:25.784" v="109" actId="6549"/>
        <pc:sldMkLst>
          <pc:docMk/>
          <pc:sldMk cId="1844500449" sldId="2147310055"/>
        </pc:sldMkLst>
        <pc:spChg chg="mod">
          <ac:chgData name="Soares, Joy" userId="85102fed-cd53-4a65-a2c3-b63ddfce8ca7" providerId="ADAL" clId="{E0B85418-0E98-4872-955E-91B143C31B2B}" dt="2026-02-03T22:01:55.685" v="103" actId="14100"/>
          <ac:spMkLst>
            <pc:docMk/>
            <pc:sldMk cId="1844500449" sldId="2147310055"/>
            <ac:spMk id="2" creationId="{C6B523B5-BA4B-F9B3-AC9F-91CA66EE1F26}"/>
          </ac:spMkLst>
        </pc:spChg>
        <pc:spChg chg="mod">
          <ac:chgData name="Soares, Joy" userId="85102fed-cd53-4a65-a2c3-b63ddfce8ca7" providerId="ADAL" clId="{E0B85418-0E98-4872-955E-91B143C31B2B}" dt="2026-02-03T22:23:25.784" v="109" actId="6549"/>
          <ac:spMkLst>
            <pc:docMk/>
            <pc:sldMk cId="1844500449" sldId="2147310055"/>
            <ac:spMk id="3" creationId="{B2CE3356-4752-3BBC-DA39-71B6A51EF267}"/>
          </ac:spMkLst>
        </pc:spChg>
        <pc:picChg chg="mod">
          <ac:chgData name="Soares, Joy" userId="85102fed-cd53-4a65-a2c3-b63ddfce8ca7" providerId="ADAL" clId="{E0B85418-0E98-4872-955E-91B143C31B2B}" dt="2026-02-03T22:02:18.037" v="104" actId="14100"/>
          <ac:picMkLst>
            <pc:docMk/>
            <pc:sldMk cId="1844500449" sldId="2147310055"/>
            <ac:picMk id="4" creationId="{7088DC30-B43F-E58C-0AB3-24CA7CCB71AB}"/>
          </ac:picMkLst>
        </pc:picChg>
      </pc:sldChg>
      <pc:sldChg chg="del">
        <pc:chgData name="Soares, Joy" userId="85102fed-cd53-4a65-a2c3-b63ddfce8ca7" providerId="ADAL" clId="{E0B85418-0E98-4872-955E-91B143C31B2B}" dt="2026-02-03T22:23:55.244" v="122" actId="47"/>
        <pc:sldMkLst>
          <pc:docMk/>
          <pc:sldMk cId="2147209205" sldId="2147310057"/>
        </pc:sldMkLst>
      </pc:sldChg>
      <pc:sldChg chg="del">
        <pc:chgData name="Soares, Joy" userId="85102fed-cd53-4a65-a2c3-b63ddfce8ca7" providerId="ADAL" clId="{E0B85418-0E98-4872-955E-91B143C31B2B}" dt="2026-02-03T22:24:12.610" v="127" actId="47"/>
        <pc:sldMkLst>
          <pc:docMk/>
          <pc:sldMk cId="98005285" sldId="2147310062"/>
        </pc:sldMkLst>
      </pc:sldChg>
      <pc:sldChg chg="del">
        <pc:chgData name="Soares, Joy" userId="85102fed-cd53-4a65-a2c3-b63ddfce8ca7" providerId="ADAL" clId="{E0B85418-0E98-4872-955E-91B143C31B2B}" dt="2026-02-03T22:24:08.903" v="126" actId="47"/>
        <pc:sldMkLst>
          <pc:docMk/>
          <pc:sldMk cId="1619328953" sldId="2147310066"/>
        </pc:sldMkLst>
      </pc:sldChg>
      <pc:sldChg chg="del">
        <pc:chgData name="Soares, Joy" userId="85102fed-cd53-4a65-a2c3-b63ddfce8ca7" providerId="ADAL" clId="{E0B85418-0E98-4872-955E-91B143C31B2B}" dt="2026-02-03T22:24:01.146" v="125" actId="47"/>
        <pc:sldMkLst>
          <pc:docMk/>
          <pc:sldMk cId="190985404" sldId="2147310069"/>
        </pc:sldMkLst>
      </pc:sldChg>
      <pc:sldChg chg="del">
        <pc:chgData name="Soares, Joy" userId="85102fed-cd53-4a65-a2c3-b63ddfce8ca7" providerId="ADAL" clId="{E0B85418-0E98-4872-955E-91B143C31B2B}" dt="2026-02-03T22:23:58.002" v="124" actId="47"/>
        <pc:sldMkLst>
          <pc:docMk/>
          <pc:sldMk cId="3042803292" sldId="2147310070"/>
        </pc:sldMkLst>
      </pc:sldChg>
      <pc:sldChg chg="del">
        <pc:chgData name="Soares, Joy" userId="85102fed-cd53-4a65-a2c3-b63ddfce8ca7" providerId="ADAL" clId="{E0B85418-0E98-4872-955E-91B143C31B2B}" dt="2026-02-03T22:23:43.276" v="110" actId="47"/>
        <pc:sldMkLst>
          <pc:docMk/>
          <pc:sldMk cId="0" sldId="2147310148"/>
        </pc:sldMkLst>
      </pc:sldChg>
      <pc:sldChg chg="del">
        <pc:chgData name="Soares, Joy" userId="85102fed-cd53-4a65-a2c3-b63ddfce8ca7" providerId="ADAL" clId="{E0B85418-0E98-4872-955E-91B143C31B2B}" dt="2026-02-03T22:23:43.880" v="111" actId="47"/>
        <pc:sldMkLst>
          <pc:docMk/>
          <pc:sldMk cId="0" sldId="2147310149"/>
        </pc:sldMkLst>
      </pc:sldChg>
      <pc:sldChg chg="del">
        <pc:chgData name="Soares, Joy" userId="85102fed-cd53-4a65-a2c3-b63ddfce8ca7" providerId="ADAL" clId="{E0B85418-0E98-4872-955E-91B143C31B2B}" dt="2026-02-03T22:23:46.408" v="113" actId="47"/>
        <pc:sldMkLst>
          <pc:docMk/>
          <pc:sldMk cId="0" sldId="2147310150"/>
        </pc:sldMkLst>
      </pc:sldChg>
      <pc:sldChg chg="del">
        <pc:chgData name="Soares, Joy" userId="85102fed-cd53-4a65-a2c3-b63ddfce8ca7" providerId="ADAL" clId="{E0B85418-0E98-4872-955E-91B143C31B2B}" dt="2026-02-03T22:23:46.988" v="114" actId="47"/>
        <pc:sldMkLst>
          <pc:docMk/>
          <pc:sldMk cId="0" sldId="2147310151"/>
        </pc:sldMkLst>
      </pc:sldChg>
      <pc:sldChg chg="del">
        <pc:chgData name="Soares, Joy" userId="85102fed-cd53-4a65-a2c3-b63ddfce8ca7" providerId="ADAL" clId="{E0B85418-0E98-4872-955E-91B143C31B2B}" dt="2026-02-03T22:23:53.922" v="121" actId="47"/>
        <pc:sldMkLst>
          <pc:docMk/>
          <pc:sldMk cId="3241988486" sldId="2147310155"/>
        </pc:sldMkLst>
      </pc:sldChg>
      <pc:sldChg chg="del">
        <pc:chgData name="Soares, Joy" userId="85102fed-cd53-4a65-a2c3-b63ddfce8ca7" providerId="ADAL" clId="{E0B85418-0E98-4872-955E-91B143C31B2B}" dt="2026-02-03T22:23:56.920" v="123" actId="47"/>
        <pc:sldMkLst>
          <pc:docMk/>
          <pc:sldMk cId="1432279647" sldId="2147310156"/>
        </pc:sldMkLst>
      </pc:sldChg>
      <pc:sldChg chg="modSp mod">
        <pc:chgData name="Soares, Joy" userId="85102fed-cd53-4a65-a2c3-b63ddfce8ca7" providerId="ADAL" clId="{E0B85418-0E98-4872-955E-91B143C31B2B}" dt="2026-02-04T16:09:42.978" v="143" actId="20577"/>
        <pc:sldMkLst>
          <pc:docMk/>
          <pc:sldMk cId="889496522" sldId="2147310159"/>
        </pc:sldMkLst>
        <pc:graphicFrameChg chg="modGraphic">
          <ac:chgData name="Soares, Joy" userId="85102fed-cd53-4a65-a2c3-b63ddfce8ca7" providerId="ADAL" clId="{E0B85418-0E98-4872-955E-91B143C31B2B}" dt="2026-02-04T16:09:42.978" v="143" actId="20577"/>
          <ac:graphicFrameMkLst>
            <pc:docMk/>
            <pc:sldMk cId="889496522" sldId="2147310159"/>
            <ac:graphicFrameMk id="5" creationId="{B109EC38-FC00-0B60-134F-9F975B85E5C1}"/>
          </ac:graphicFrameMkLst>
        </pc:graphicFrameChg>
      </pc:sldChg>
      <pc:sldChg chg="del">
        <pc:chgData name="Soares, Joy" userId="85102fed-cd53-4a65-a2c3-b63ddfce8ca7" providerId="ADAL" clId="{E0B85418-0E98-4872-955E-91B143C31B2B}" dt="2026-02-03T22:24:14.003" v="128" actId="47"/>
        <pc:sldMkLst>
          <pc:docMk/>
          <pc:sldMk cId="1848885549" sldId="2147310163"/>
        </pc:sldMkLst>
      </pc:sldChg>
      <pc:sldMasterChg chg="delSldLayout">
        <pc:chgData name="Soares, Joy" userId="85102fed-cd53-4a65-a2c3-b63ddfce8ca7" providerId="ADAL" clId="{E0B85418-0E98-4872-955E-91B143C31B2B}" dt="2026-02-03T22:24:08.903" v="126" actId="47"/>
        <pc:sldMasterMkLst>
          <pc:docMk/>
          <pc:sldMasterMk cId="2476886553" sldId="2147483839"/>
        </pc:sldMasterMkLst>
        <pc:sldLayoutChg chg="del">
          <pc:chgData name="Soares, Joy" userId="85102fed-cd53-4a65-a2c3-b63ddfce8ca7" providerId="ADAL" clId="{E0B85418-0E98-4872-955E-91B143C31B2B}" dt="2026-02-03T22:24:08.903" v="126" actId="47"/>
          <pc:sldLayoutMkLst>
            <pc:docMk/>
            <pc:sldMasterMk cId="2476886553" sldId="2147483839"/>
            <pc:sldLayoutMk cId="628166380" sldId="2147483899"/>
          </pc:sldLayoutMkLst>
        </pc:sldLayoutChg>
      </pc:sldMasterChg>
      <pc:sldMasterChg chg="del delSldLayout">
        <pc:chgData name="Soares, Joy" userId="85102fed-cd53-4a65-a2c3-b63ddfce8ca7" providerId="ADAL" clId="{E0B85418-0E98-4872-955E-91B143C31B2B}" dt="2026-02-03T22:23:51.231" v="120" actId="47"/>
        <pc:sldMasterMkLst>
          <pc:docMk/>
          <pc:sldMasterMk cId="3405832871" sldId="2147483909"/>
        </pc:sldMasterMkLst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3980561018" sldId="2147483910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1370778118" sldId="2147483911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3651737784" sldId="2147483912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3784457609" sldId="2147483913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600819075" sldId="2147483914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4204101300" sldId="2147483915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4138662" sldId="2147483916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3569643767" sldId="2147483917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1744215252" sldId="2147483918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925374136" sldId="2147483919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557127252" sldId="2147483920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3040608501" sldId="2147483921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532533810" sldId="2147483922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012841539" sldId="2147483923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2534264588" sldId="2147483924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4275295773" sldId="2147483925"/>
          </pc:sldLayoutMkLst>
        </pc:sldLayoutChg>
        <pc:sldLayoutChg chg="del">
          <pc:chgData name="Soares, Joy" userId="85102fed-cd53-4a65-a2c3-b63ddfce8ca7" providerId="ADAL" clId="{E0B85418-0E98-4872-955E-91B143C31B2B}" dt="2026-02-03T22:23:51.231" v="120" actId="47"/>
          <pc:sldLayoutMkLst>
            <pc:docMk/>
            <pc:sldMasterMk cId="3405832871" sldId="2147483909"/>
            <pc:sldLayoutMk cId="433405516" sldId="214748392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6AF49-E1B0-48DF-AFBD-B77B88C0E04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DDDA90-C25D-4B68-A4CB-D5C25CBE627D}">
      <dgm:prSet/>
      <dgm:spPr/>
      <dgm:t>
        <a:bodyPr/>
        <a:lstStyle/>
        <a:p>
          <a:r>
            <a:rPr lang="en-US" b="1"/>
            <a:t>What is RHTP?</a:t>
          </a:r>
          <a:endParaRPr lang="en-US"/>
        </a:p>
      </dgm:t>
    </dgm:pt>
    <dgm:pt modelId="{C334618C-231C-4CF9-BAD7-BA3DDB967543}" type="parTrans" cxnId="{28BB0AFF-99AD-47C0-962D-47BCE8762E17}">
      <dgm:prSet/>
      <dgm:spPr/>
      <dgm:t>
        <a:bodyPr/>
        <a:lstStyle/>
        <a:p>
          <a:endParaRPr lang="en-US"/>
        </a:p>
      </dgm:t>
    </dgm:pt>
    <dgm:pt modelId="{A8820BB9-16B4-423C-B556-22D26D1A20A6}" type="sibTrans" cxnId="{28BB0AFF-99AD-47C0-962D-47BCE8762E17}">
      <dgm:prSet/>
      <dgm:spPr/>
      <dgm:t>
        <a:bodyPr/>
        <a:lstStyle/>
        <a:p>
          <a:endParaRPr lang="en-US"/>
        </a:p>
      </dgm:t>
    </dgm:pt>
    <dgm:pt modelId="{31A461DB-1D5C-4D63-92A7-936532B4E5EA}">
      <dgm:prSet/>
      <dgm:spPr/>
      <dgm:t>
        <a:bodyPr/>
        <a:lstStyle/>
        <a:p>
          <a:r>
            <a:rPr lang="en-US"/>
            <a:t>A CMS program designed to support rural communities transform the healthcare delivery ecosystem. </a:t>
          </a:r>
        </a:p>
      </dgm:t>
    </dgm:pt>
    <dgm:pt modelId="{C43DAF92-2305-4323-8463-F48DBF3BFD42}" type="parTrans" cxnId="{69FE9A67-9408-48CB-881F-1441CDDF4771}">
      <dgm:prSet/>
      <dgm:spPr/>
      <dgm:t>
        <a:bodyPr/>
        <a:lstStyle/>
        <a:p>
          <a:endParaRPr lang="en-US"/>
        </a:p>
      </dgm:t>
    </dgm:pt>
    <dgm:pt modelId="{F52A7EC8-B13F-4DD9-88A5-60C209D68215}" type="sibTrans" cxnId="{69FE9A67-9408-48CB-881F-1441CDDF4771}">
      <dgm:prSet/>
      <dgm:spPr/>
      <dgm:t>
        <a:bodyPr/>
        <a:lstStyle/>
        <a:p>
          <a:endParaRPr lang="en-US"/>
        </a:p>
      </dgm:t>
    </dgm:pt>
    <dgm:pt modelId="{7DB79ABA-1E51-420C-B6F8-714B94B71FD2}">
      <dgm:prSet/>
      <dgm:spPr/>
      <dgm:t>
        <a:bodyPr/>
        <a:lstStyle/>
        <a:p>
          <a:r>
            <a:rPr lang="en-US" b="1"/>
            <a:t>Why it Matters for AHEAD</a:t>
          </a:r>
          <a:endParaRPr lang="en-US"/>
        </a:p>
      </dgm:t>
    </dgm:pt>
    <dgm:pt modelId="{960A7DFF-5076-4F4C-BD52-01AC52765932}" type="parTrans" cxnId="{22D348F3-8766-46E9-9CAF-6DA1F2A7CAA6}">
      <dgm:prSet/>
      <dgm:spPr/>
      <dgm:t>
        <a:bodyPr/>
        <a:lstStyle/>
        <a:p>
          <a:endParaRPr lang="en-US"/>
        </a:p>
      </dgm:t>
    </dgm:pt>
    <dgm:pt modelId="{10EDA56E-0103-436C-A3C6-6075C2A20991}" type="sibTrans" cxnId="{22D348F3-8766-46E9-9CAF-6DA1F2A7CAA6}">
      <dgm:prSet/>
      <dgm:spPr/>
      <dgm:t>
        <a:bodyPr/>
        <a:lstStyle/>
        <a:p>
          <a:endParaRPr lang="en-US"/>
        </a:p>
      </dgm:t>
    </dgm:pt>
    <dgm:pt modelId="{D818CC08-2992-44AE-A05D-87E03997EB62}">
      <dgm:prSet/>
      <dgm:spPr/>
      <dgm:t>
        <a:bodyPr/>
        <a:lstStyle/>
        <a:p>
          <a:r>
            <a:rPr lang="en-US"/>
            <a:t>Rural providers often lack the scale, infrastructure, and financial flexibility needed to participate successfully in value-based payment arrangements such as AHEAD without additional support.</a:t>
          </a:r>
        </a:p>
      </dgm:t>
    </dgm:pt>
    <dgm:pt modelId="{8BA8E11F-0132-4B19-B9F8-85F1096F562F}" type="parTrans" cxnId="{1702F145-7EE1-4962-AD88-D30594E75682}">
      <dgm:prSet/>
      <dgm:spPr/>
      <dgm:t>
        <a:bodyPr/>
        <a:lstStyle/>
        <a:p>
          <a:endParaRPr lang="en-US"/>
        </a:p>
      </dgm:t>
    </dgm:pt>
    <dgm:pt modelId="{78EB09FD-EC12-40E8-BE34-E6BA3E8A6CE7}" type="sibTrans" cxnId="{1702F145-7EE1-4962-AD88-D30594E75682}">
      <dgm:prSet/>
      <dgm:spPr/>
      <dgm:t>
        <a:bodyPr/>
        <a:lstStyle/>
        <a:p>
          <a:endParaRPr lang="en-US"/>
        </a:p>
      </dgm:t>
    </dgm:pt>
    <dgm:pt modelId="{981B9921-C83D-477B-B14E-70F2CDD2A5E6}">
      <dgm:prSet/>
      <dgm:spPr/>
      <dgm:t>
        <a:bodyPr/>
        <a:lstStyle/>
        <a:p>
          <a:r>
            <a:rPr lang="en-US" b="1"/>
            <a:t>What Hawai</a:t>
          </a:r>
          <a:r>
            <a:rPr lang="en-US"/>
            <a:t>‘</a:t>
          </a:r>
          <a:r>
            <a:rPr lang="en-US" b="1"/>
            <a:t>i Requested</a:t>
          </a:r>
          <a:endParaRPr lang="en-US"/>
        </a:p>
      </dgm:t>
    </dgm:pt>
    <dgm:pt modelId="{7F1026BF-4AC7-4D25-9403-D8017CCA06E7}" type="parTrans" cxnId="{0529BA10-4696-465E-99FB-014448E8CDE0}">
      <dgm:prSet/>
      <dgm:spPr/>
      <dgm:t>
        <a:bodyPr/>
        <a:lstStyle/>
        <a:p>
          <a:endParaRPr lang="en-US"/>
        </a:p>
      </dgm:t>
    </dgm:pt>
    <dgm:pt modelId="{1D5F81A3-A7DB-4D40-9ECE-5B927D2E7835}" type="sibTrans" cxnId="{0529BA10-4696-465E-99FB-014448E8CDE0}">
      <dgm:prSet/>
      <dgm:spPr/>
      <dgm:t>
        <a:bodyPr/>
        <a:lstStyle/>
        <a:p>
          <a:endParaRPr lang="en-US"/>
        </a:p>
      </dgm:t>
    </dgm:pt>
    <dgm:pt modelId="{E69AC326-D401-4E08-87D3-F57854FA7E7E}">
      <dgm:prSet/>
      <dgm:spPr/>
      <dgm:t>
        <a:bodyPr/>
        <a:lstStyle/>
        <a:p>
          <a:r>
            <a:rPr lang="en-US"/>
            <a:t>AHEAD “readiness” fund – This competitive fund will enable rural providers to adopt care models and succeed under the AHEAD model by financing local value-based innovations. This may include support for quality reporting, advanced analytics, practice transformation coaching, etc. </a:t>
          </a:r>
        </a:p>
      </dgm:t>
    </dgm:pt>
    <dgm:pt modelId="{CD88B546-7EA8-4D85-BEDD-B9119C42788B}" type="parTrans" cxnId="{1B30CF3A-28EA-4462-AA80-EECA4BD4F82B}">
      <dgm:prSet/>
      <dgm:spPr/>
      <dgm:t>
        <a:bodyPr/>
        <a:lstStyle/>
        <a:p>
          <a:endParaRPr lang="en-US"/>
        </a:p>
      </dgm:t>
    </dgm:pt>
    <dgm:pt modelId="{8F3EA905-6BA1-44B0-9910-B52F644BC147}" type="sibTrans" cxnId="{1B30CF3A-28EA-4462-AA80-EECA4BD4F82B}">
      <dgm:prSet/>
      <dgm:spPr/>
      <dgm:t>
        <a:bodyPr/>
        <a:lstStyle/>
        <a:p>
          <a:endParaRPr lang="en-US"/>
        </a:p>
      </dgm:t>
    </dgm:pt>
    <dgm:pt modelId="{EB378E75-C317-4295-A64D-D1B22B67501C}">
      <dgm:prSet/>
      <dgm:spPr/>
      <dgm:t>
        <a:bodyPr/>
        <a:lstStyle/>
        <a:p>
          <a:r>
            <a:rPr lang="en-US" b="1"/>
            <a:t>Status</a:t>
          </a:r>
          <a:endParaRPr lang="en-US"/>
        </a:p>
      </dgm:t>
    </dgm:pt>
    <dgm:pt modelId="{E8F90043-35F4-4F69-9BB6-AAC62112C4D7}" type="parTrans" cxnId="{A4FF7554-D3B4-4AB3-96AD-A7BE73DC3AF3}">
      <dgm:prSet/>
      <dgm:spPr/>
      <dgm:t>
        <a:bodyPr/>
        <a:lstStyle/>
        <a:p>
          <a:endParaRPr lang="en-US"/>
        </a:p>
      </dgm:t>
    </dgm:pt>
    <dgm:pt modelId="{CD4A66E9-DB8F-4C2C-9053-AE942B0828A4}" type="sibTrans" cxnId="{A4FF7554-D3B4-4AB3-96AD-A7BE73DC3AF3}">
      <dgm:prSet/>
      <dgm:spPr/>
      <dgm:t>
        <a:bodyPr/>
        <a:lstStyle/>
        <a:p>
          <a:endParaRPr lang="en-US"/>
        </a:p>
      </dgm:t>
    </dgm:pt>
    <dgm:pt modelId="{8694C23A-FD36-40E8-9497-151BDDC9B64F}">
      <dgm:prSet/>
      <dgm:spPr/>
      <dgm:t>
        <a:bodyPr/>
        <a:lstStyle/>
        <a:p>
          <a:r>
            <a:rPr lang="en-US"/>
            <a:t>Hawai‘i was awarded RHT funding, and the Hawai‘i AHEAD team is awaiting confirmation on which specific requested activities will be approved.</a:t>
          </a:r>
        </a:p>
      </dgm:t>
    </dgm:pt>
    <dgm:pt modelId="{840A59A9-750F-4CC3-BBE0-D155CBB4D8BD}" type="parTrans" cxnId="{F12BE2FF-954F-4559-9EB3-569ACCEDC07B}">
      <dgm:prSet/>
      <dgm:spPr/>
      <dgm:t>
        <a:bodyPr/>
        <a:lstStyle/>
        <a:p>
          <a:endParaRPr lang="en-US"/>
        </a:p>
      </dgm:t>
    </dgm:pt>
    <dgm:pt modelId="{C506075D-A62C-458C-94CF-84D5ED38D956}" type="sibTrans" cxnId="{F12BE2FF-954F-4559-9EB3-569ACCEDC07B}">
      <dgm:prSet/>
      <dgm:spPr/>
      <dgm:t>
        <a:bodyPr/>
        <a:lstStyle/>
        <a:p>
          <a:endParaRPr lang="en-US"/>
        </a:p>
      </dgm:t>
    </dgm:pt>
    <dgm:pt modelId="{6C271205-7996-4EBC-8F42-D6927E832EBD}" type="pres">
      <dgm:prSet presAssocID="{F2A6AF49-E1B0-48DF-AFBD-B77B88C0E04B}" presName="linear" presStyleCnt="0">
        <dgm:presLayoutVars>
          <dgm:animLvl val="lvl"/>
          <dgm:resizeHandles val="exact"/>
        </dgm:presLayoutVars>
      </dgm:prSet>
      <dgm:spPr/>
    </dgm:pt>
    <dgm:pt modelId="{55D84A6E-C499-4AF7-A150-C6F4E0EE3D73}" type="pres">
      <dgm:prSet presAssocID="{9CDDDA90-C25D-4B68-A4CB-D5C25CBE62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37C579-735C-4B65-8A96-D2F13A18C211}" type="pres">
      <dgm:prSet presAssocID="{9CDDDA90-C25D-4B68-A4CB-D5C25CBE627D}" presName="childText" presStyleLbl="revTx" presStyleIdx="0" presStyleCnt="4">
        <dgm:presLayoutVars>
          <dgm:bulletEnabled val="1"/>
        </dgm:presLayoutVars>
      </dgm:prSet>
      <dgm:spPr/>
    </dgm:pt>
    <dgm:pt modelId="{A18084EE-A835-4F3F-9011-298F604ECEF3}" type="pres">
      <dgm:prSet presAssocID="{7DB79ABA-1E51-420C-B6F8-714B94B71F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6B0437-3D55-47C7-A42C-255519D13718}" type="pres">
      <dgm:prSet presAssocID="{7DB79ABA-1E51-420C-B6F8-714B94B71FD2}" presName="childText" presStyleLbl="revTx" presStyleIdx="1" presStyleCnt="4">
        <dgm:presLayoutVars>
          <dgm:bulletEnabled val="1"/>
        </dgm:presLayoutVars>
      </dgm:prSet>
      <dgm:spPr/>
    </dgm:pt>
    <dgm:pt modelId="{CFEF16F1-F3BE-47BD-A3A3-C455043C70C1}" type="pres">
      <dgm:prSet presAssocID="{981B9921-C83D-477B-B14E-70F2CDD2A5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AD60DC-3404-43B5-800C-8A1B27CFB8F1}" type="pres">
      <dgm:prSet presAssocID="{981B9921-C83D-477B-B14E-70F2CDD2A5E6}" presName="childText" presStyleLbl="revTx" presStyleIdx="2" presStyleCnt="4">
        <dgm:presLayoutVars>
          <dgm:bulletEnabled val="1"/>
        </dgm:presLayoutVars>
      </dgm:prSet>
      <dgm:spPr/>
    </dgm:pt>
    <dgm:pt modelId="{F21F3E87-669B-41EE-B965-F7834E81934F}" type="pres">
      <dgm:prSet presAssocID="{EB378E75-C317-4295-A64D-D1B22B67501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6ECD2F5-1721-40F1-80D5-6643CE95BAB3}" type="pres">
      <dgm:prSet presAssocID="{EB378E75-C317-4295-A64D-D1B22B67501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17A470A-4038-4CF7-AE39-ED23FB139B8E}" type="presOf" srcId="{9CDDDA90-C25D-4B68-A4CB-D5C25CBE627D}" destId="{55D84A6E-C499-4AF7-A150-C6F4E0EE3D73}" srcOrd="0" destOrd="0" presId="urn:microsoft.com/office/officeart/2005/8/layout/vList2"/>
    <dgm:cxn modelId="{0529BA10-4696-465E-99FB-014448E8CDE0}" srcId="{F2A6AF49-E1B0-48DF-AFBD-B77B88C0E04B}" destId="{981B9921-C83D-477B-B14E-70F2CDD2A5E6}" srcOrd="2" destOrd="0" parTransId="{7F1026BF-4AC7-4D25-9403-D8017CCA06E7}" sibTransId="{1D5F81A3-A7DB-4D40-9ECE-5B927D2E7835}"/>
    <dgm:cxn modelId="{868DFE1D-B989-47D0-B1E2-4034A0EEDF51}" type="presOf" srcId="{7DB79ABA-1E51-420C-B6F8-714B94B71FD2}" destId="{A18084EE-A835-4F3F-9011-298F604ECEF3}" srcOrd="0" destOrd="0" presId="urn:microsoft.com/office/officeart/2005/8/layout/vList2"/>
    <dgm:cxn modelId="{1B30CF3A-28EA-4462-AA80-EECA4BD4F82B}" srcId="{981B9921-C83D-477B-B14E-70F2CDD2A5E6}" destId="{E69AC326-D401-4E08-87D3-F57854FA7E7E}" srcOrd="0" destOrd="0" parTransId="{CD88B546-7EA8-4D85-BEDD-B9119C42788B}" sibTransId="{8F3EA905-6BA1-44B0-9910-B52F644BC147}"/>
    <dgm:cxn modelId="{8A21BB5E-E22A-4981-975B-BCD7165DA333}" type="presOf" srcId="{981B9921-C83D-477B-B14E-70F2CDD2A5E6}" destId="{CFEF16F1-F3BE-47BD-A3A3-C455043C70C1}" srcOrd="0" destOrd="0" presId="urn:microsoft.com/office/officeart/2005/8/layout/vList2"/>
    <dgm:cxn modelId="{1702F145-7EE1-4962-AD88-D30594E75682}" srcId="{7DB79ABA-1E51-420C-B6F8-714B94B71FD2}" destId="{D818CC08-2992-44AE-A05D-87E03997EB62}" srcOrd="0" destOrd="0" parTransId="{8BA8E11F-0132-4B19-B9F8-85F1096F562F}" sibTransId="{78EB09FD-EC12-40E8-BE34-E6BA3E8A6CE7}"/>
    <dgm:cxn modelId="{69FE9A67-9408-48CB-881F-1441CDDF4771}" srcId="{9CDDDA90-C25D-4B68-A4CB-D5C25CBE627D}" destId="{31A461DB-1D5C-4D63-92A7-936532B4E5EA}" srcOrd="0" destOrd="0" parTransId="{C43DAF92-2305-4323-8463-F48DBF3BFD42}" sibTransId="{F52A7EC8-B13F-4DD9-88A5-60C209D68215}"/>
    <dgm:cxn modelId="{A4FF7554-D3B4-4AB3-96AD-A7BE73DC3AF3}" srcId="{F2A6AF49-E1B0-48DF-AFBD-B77B88C0E04B}" destId="{EB378E75-C317-4295-A64D-D1B22B67501C}" srcOrd="3" destOrd="0" parTransId="{E8F90043-35F4-4F69-9BB6-AAC62112C4D7}" sibTransId="{CD4A66E9-DB8F-4C2C-9053-AE942B0828A4}"/>
    <dgm:cxn modelId="{16BAA8AA-796B-432F-BD5A-E1BF0D4E0947}" type="presOf" srcId="{F2A6AF49-E1B0-48DF-AFBD-B77B88C0E04B}" destId="{6C271205-7996-4EBC-8F42-D6927E832EBD}" srcOrd="0" destOrd="0" presId="urn:microsoft.com/office/officeart/2005/8/layout/vList2"/>
    <dgm:cxn modelId="{9BD201B9-E0F3-41E0-A23A-E6B36BE6A1CF}" type="presOf" srcId="{EB378E75-C317-4295-A64D-D1B22B67501C}" destId="{F21F3E87-669B-41EE-B965-F7834E81934F}" srcOrd="0" destOrd="0" presId="urn:microsoft.com/office/officeart/2005/8/layout/vList2"/>
    <dgm:cxn modelId="{850E02E0-1422-4F62-9AAB-EDEFE4BD056E}" type="presOf" srcId="{D818CC08-2992-44AE-A05D-87E03997EB62}" destId="{926B0437-3D55-47C7-A42C-255519D13718}" srcOrd="0" destOrd="0" presId="urn:microsoft.com/office/officeart/2005/8/layout/vList2"/>
    <dgm:cxn modelId="{5C8860E3-3FD3-4803-BE34-CE770FC51BF5}" type="presOf" srcId="{E69AC326-D401-4E08-87D3-F57854FA7E7E}" destId="{70AD60DC-3404-43B5-800C-8A1B27CFB8F1}" srcOrd="0" destOrd="0" presId="urn:microsoft.com/office/officeart/2005/8/layout/vList2"/>
    <dgm:cxn modelId="{22D348F3-8766-46E9-9CAF-6DA1F2A7CAA6}" srcId="{F2A6AF49-E1B0-48DF-AFBD-B77B88C0E04B}" destId="{7DB79ABA-1E51-420C-B6F8-714B94B71FD2}" srcOrd="1" destOrd="0" parTransId="{960A7DFF-5076-4F4C-BD52-01AC52765932}" sibTransId="{10EDA56E-0103-436C-A3C6-6075C2A20991}"/>
    <dgm:cxn modelId="{E2E3A9FE-C4C4-4AAB-B73A-1387FE6CD3AB}" type="presOf" srcId="{31A461DB-1D5C-4D63-92A7-936532B4E5EA}" destId="{9937C579-735C-4B65-8A96-D2F13A18C211}" srcOrd="0" destOrd="0" presId="urn:microsoft.com/office/officeart/2005/8/layout/vList2"/>
    <dgm:cxn modelId="{28BB0AFF-99AD-47C0-962D-47BCE8762E17}" srcId="{F2A6AF49-E1B0-48DF-AFBD-B77B88C0E04B}" destId="{9CDDDA90-C25D-4B68-A4CB-D5C25CBE627D}" srcOrd="0" destOrd="0" parTransId="{C334618C-231C-4CF9-BAD7-BA3DDB967543}" sibTransId="{A8820BB9-16B4-423C-B556-22D26D1A20A6}"/>
    <dgm:cxn modelId="{A45E5CFF-BDA2-4974-B2C8-B788477FAA29}" type="presOf" srcId="{8694C23A-FD36-40E8-9497-151BDDC9B64F}" destId="{56ECD2F5-1721-40F1-80D5-6643CE95BAB3}" srcOrd="0" destOrd="0" presId="urn:microsoft.com/office/officeart/2005/8/layout/vList2"/>
    <dgm:cxn modelId="{F12BE2FF-954F-4559-9EB3-569ACCEDC07B}" srcId="{EB378E75-C317-4295-A64D-D1B22B67501C}" destId="{8694C23A-FD36-40E8-9497-151BDDC9B64F}" srcOrd="0" destOrd="0" parTransId="{840A59A9-750F-4CC3-BBE0-D155CBB4D8BD}" sibTransId="{C506075D-A62C-458C-94CF-84D5ED38D956}"/>
    <dgm:cxn modelId="{3028C8A5-6F77-437D-80EC-3199EB4CF477}" type="presParOf" srcId="{6C271205-7996-4EBC-8F42-D6927E832EBD}" destId="{55D84A6E-C499-4AF7-A150-C6F4E0EE3D73}" srcOrd="0" destOrd="0" presId="urn:microsoft.com/office/officeart/2005/8/layout/vList2"/>
    <dgm:cxn modelId="{F783E9F4-72DE-428E-AB8C-2C5F3AB828D5}" type="presParOf" srcId="{6C271205-7996-4EBC-8F42-D6927E832EBD}" destId="{9937C579-735C-4B65-8A96-D2F13A18C211}" srcOrd="1" destOrd="0" presId="urn:microsoft.com/office/officeart/2005/8/layout/vList2"/>
    <dgm:cxn modelId="{26F6D6BB-D9A3-462F-86F3-14F1E8A968F3}" type="presParOf" srcId="{6C271205-7996-4EBC-8F42-D6927E832EBD}" destId="{A18084EE-A835-4F3F-9011-298F604ECEF3}" srcOrd="2" destOrd="0" presId="urn:microsoft.com/office/officeart/2005/8/layout/vList2"/>
    <dgm:cxn modelId="{EC4AA5FB-8969-4899-A4FC-CD06481DA3C3}" type="presParOf" srcId="{6C271205-7996-4EBC-8F42-D6927E832EBD}" destId="{926B0437-3D55-47C7-A42C-255519D13718}" srcOrd="3" destOrd="0" presId="urn:microsoft.com/office/officeart/2005/8/layout/vList2"/>
    <dgm:cxn modelId="{05EDBF47-24AE-4261-BFD3-792E2BBB9E3F}" type="presParOf" srcId="{6C271205-7996-4EBC-8F42-D6927E832EBD}" destId="{CFEF16F1-F3BE-47BD-A3A3-C455043C70C1}" srcOrd="4" destOrd="0" presId="urn:microsoft.com/office/officeart/2005/8/layout/vList2"/>
    <dgm:cxn modelId="{643EBBBC-CEE2-4E8E-BD9E-E5D768C76492}" type="presParOf" srcId="{6C271205-7996-4EBC-8F42-D6927E832EBD}" destId="{70AD60DC-3404-43B5-800C-8A1B27CFB8F1}" srcOrd="5" destOrd="0" presId="urn:microsoft.com/office/officeart/2005/8/layout/vList2"/>
    <dgm:cxn modelId="{78172D9D-E625-4F4E-8C4B-7906974C805F}" type="presParOf" srcId="{6C271205-7996-4EBC-8F42-D6927E832EBD}" destId="{F21F3E87-669B-41EE-B965-F7834E81934F}" srcOrd="6" destOrd="0" presId="urn:microsoft.com/office/officeart/2005/8/layout/vList2"/>
    <dgm:cxn modelId="{A55A55C9-0296-4A29-84B0-2B712DD1CB5C}" type="presParOf" srcId="{6C271205-7996-4EBC-8F42-D6927E832EBD}" destId="{56ECD2F5-1721-40F1-80D5-6643CE95BAB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4A6E-C499-4AF7-A150-C6F4E0EE3D73}">
      <dsp:nvSpPr>
        <dsp:cNvPr id="0" name=""/>
        <dsp:cNvSpPr/>
      </dsp:nvSpPr>
      <dsp:spPr>
        <a:xfrm>
          <a:off x="0" y="113798"/>
          <a:ext cx="6666833" cy="5159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 is RHTP?</a:t>
          </a:r>
          <a:endParaRPr lang="en-US" sz="2100" kern="1200"/>
        </a:p>
      </dsp:txBody>
      <dsp:txXfrm>
        <a:off x="25188" y="138986"/>
        <a:ext cx="6616457" cy="465594"/>
      </dsp:txXfrm>
    </dsp:sp>
    <dsp:sp modelId="{9937C579-735C-4B65-8A96-D2F13A18C211}">
      <dsp:nvSpPr>
        <dsp:cNvPr id="0" name=""/>
        <dsp:cNvSpPr/>
      </dsp:nvSpPr>
      <dsp:spPr>
        <a:xfrm>
          <a:off x="0" y="629768"/>
          <a:ext cx="6666833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 CMS program designed to support rural communities transform the healthcare delivery ecosystem. </a:t>
          </a:r>
        </a:p>
      </dsp:txBody>
      <dsp:txXfrm>
        <a:off x="0" y="629768"/>
        <a:ext cx="6666833" cy="510772"/>
      </dsp:txXfrm>
    </dsp:sp>
    <dsp:sp modelId="{A18084EE-A835-4F3F-9011-298F604ECEF3}">
      <dsp:nvSpPr>
        <dsp:cNvPr id="0" name=""/>
        <dsp:cNvSpPr/>
      </dsp:nvSpPr>
      <dsp:spPr>
        <a:xfrm>
          <a:off x="0" y="1140541"/>
          <a:ext cx="6666833" cy="5159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Why it Matters for AHEAD</a:t>
          </a:r>
          <a:endParaRPr lang="en-US" sz="2100" kern="1200"/>
        </a:p>
      </dsp:txBody>
      <dsp:txXfrm>
        <a:off x="25188" y="1165729"/>
        <a:ext cx="6616457" cy="465594"/>
      </dsp:txXfrm>
    </dsp:sp>
    <dsp:sp modelId="{926B0437-3D55-47C7-A42C-255519D13718}">
      <dsp:nvSpPr>
        <dsp:cNvPr id="0" name=""/>
        <dsp:cNvSpPr/>
      </dsp:nvSpPr>
      <dsp:spPr>
        <a:xfrm>
          <a:off x="0" y="1656511"/>
          <a:ext cx="6666833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Rural providers often lack the scale, infrastructure, and financial flexibility needed to participate successfully in value-based payment arrangements such as AHEAD without additional support.</a:t>
          </a:r>
        </a:p>
      </dsp:txBody>
      <dsp:txXfrm>
        <a:off x="0" y="1656511"/>
        <a:ext cx="6666833" cy="738990"/>
      </dsp:txXfrm>
    </dsp:sp>
    <dsp:sp modelId="{CFEF16F1-F3BE-47BD-A3A3-C455043C70C1}">
      <dsp:nvSpPr>
        <dsp:cNvPr id="0" name=""/>
        <dsp:cNvSpPr/>
      </dsp:nvSpPr>
      <dsp:spPr>
        <a:xfrm>
          <a:off x="0" y="2395501"/>
          <a:ext cx="6666833" cy="51597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 Hawai</a:t>
          </a:r>
          <a:r>
            <a:rPr lang="en-US" sz="2100" kern="1200"/>
            <a:t>‘</a:t>
          </a:r>
          <a:r>
            <a:rPr lang="en-US" sz="2100" b="1" kern="1200"/>
            <a:t>i Requested</a:t>
          </a:r>
          <a:endParaRPr lang="en-US" sz="2100" kern="1200"/>
        </a:p>
      </dsp:txBody>
      <dsp:txXfrm>
        <a:off x="25188" y="2420689"/>
        <a:ext cx="6616457" cy="465594"/>
      </dsp:txXfrm>
    </dsp:sp>
    <dsp:sp modelId="{70AD60DC-3404-43B5-800C-8A1B27CFB8F1}">
      <dsp:nvSpPr>
        <dsp:cNvPr id="0" name=""/>
        <dsp:cNvSpPr/>
      </dsp:nvSpPr>
      <dsp:spPr>
        <a:xfrm>
          <a:off x="0" y="2911471"/>
          <a:ext cx="6666833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AHEAD “readiness” fund – This competitive fund will enable rural providers to adopt care models and succeed under the AHEAD model by financing local value-based innovations. This may include support for quality reporting, advanced analytics, practice transformation coaching, etc. </a:t>
          </a:r>
        </a:p>
      </dsp:txBody>
      <dsp:txXfrm>
        <a:off x="0" y="2911471"/>
        <a:ext cx="6666833" cy="1173690"/>
      </dsp:txXfrm>
    </dsp:sp>
    <dsp:sp modelId="{F21F3E87-669B-41EE-B965-F7834E81934F}">
      <dsp:nvSpPr>
        <dsp:cNvPr id="0" name=""/>
        <dsp:cNvSpPr/>
      </dsp:nvSpPr>
      <dsp:spPr>
        <a:xfrm>
          <a:off x="0" y="4085161"/>
          <a:ext cx="6666833" cy="5159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Status</a:t>
          </a:r>
          <a:endParaRPr lang="en-US" sz="2100" kern="1200"/>
        </a:p>
      </dsp:txBody>
      <dsp:txXfrm>
        <a:off x="25188" y="4110349"/>
        <a:ext cx="6616457" cy="465594"/>
      </dsp:txXfrm>
    </dsp:sp>
    <dsp:sp modelId="{56ECD2F5-1721-40F1-80D5-6643CE95BAB3}">
      <dsp:nvSpPr>
        <dsp:cNvPr id="0" name=""/>
        <dsp:cNvSpPr/>
      </dsp:nvSpPr>
      <dsp:spPr>
        <a:xfrm>
          <a:off x="0" y="4601131"/>
          <a:ext cx="6666833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Hawai‘i was awarded RHT funding, and the Hawai‘i AHEAD team is awaiting confirmation on which specific requested activities will be approved.</a:t>
          </a:r>
        </a:p>
      </dsp:txBody>
      <dsp:txXfrm>
        <a:off x="0" y="4601131"/>
        <a:ext cx="6666833" cy="73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CE683-2957-43C4-A30B-9721C8E67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7FAF3-CD94-48CE-8DF0-33DAEDEBF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01BBDF1-C283-49D5-A4C1-0A410625B27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7201-075A-42D3-A923-D55E9A09D6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5CAA3-F890-44B5-9C7A-CE82CFB17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5E2926-4CD8-4753-BF51-BB96D2DF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EFB08E-A50C-F844-8D4E-0512E58C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5174-E3E7-7242-B07D-7FFBBB88E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035CE1-B314-4D8E-BB28-885F3866F04C}" type="datetimeFigureOut">
              <a:rPr lang="en-US"/>
              <a:pPr>
                <a:defRPr/>
              </a:pPr>
              <a:t>2/3/2026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C44EC9-E8F3-9344-A937-7FF5F47FA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1825B1-13C4-B242-B444-6CC55AF2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BD50-C4CE-6341-A948-6C37F81E1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DDD5-3194-314C-8099-DD0BB083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992FD44-D8CF-4BF3-99B8-FFAB8AB0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must be at the beginning of the presentation. Joy will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2FD44-D8CF-4BF3-99B8-FFAB8AB094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3584-14EB-54CD-5E23-CC1CC744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52CE5-1E34-5276-60A0-7B30BAB94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DE959-C41D-F8AE-8CA8-958FD2C25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4D1A1-E255-9F31-EB5C-E2D47B34A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D8C5D-2A4D-4B81-BE17-98AC865D96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55922A-3990-4143-A0A8-D1B0676E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7625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8DBEC3-3D74-394C-8340-6006CF532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54571" y="6607175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A296FB2-A106-F44A-9689-02259BB8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07" y="6454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17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055324-4697-0E47-A70E-D3AC071D7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907" y="2062163"/>
            <a:ext cx="10515600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22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orient="horz" pos="42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512302-D628-487A-8383-4860E576378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60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 title="&quot;&quot;"/>
          <p:cNvCxnSpPr/>
          <p:nvPr userDrawn="1"/>
        </p:nvCxnSpPr>
        <p:spPr bwMode="gray">
          <a:xfrm>
            <a:off x="0" y="567265"/>
            <a:ext cx="609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685800"/>
            <a:ext cx="5469467" cy="548640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tatement 1"/>
          <p:cNvSpPr>
            <a:spLocks noGrp="1"/>
          </p:cNvSpPr>
          <p:nvPr>
            <p:ph idx="1"/>
          </p:nvPr>
        </p:nvSpPr>
        <p:spPr>
          <a:xfrm>
            <a:off x="609599" y="685801"/>
            <a:ext cx="5469467" cy="54864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of slide"/>
          <p:cNvSpPr>
            <a:spLocks noGrp="1"/>
          </p:cNvSpPr>
          <p:nvPr>
            <p:ph type="title"/>
          </p:nvPr>
        </p:nvSpPr>
        <p:spPr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lu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title background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8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hort blu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lue title background"/>
          <p:cNvSpPr/>
          <p:nvPr userDrawn="1"/>
        </p:nvSpPr>
        <p:spPr bwMode="white">
          <a:xfrm>
            <a:off x="0" y="0"/>
            <a:ext cx="5181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1" y="182031"/>
            <a:ext cx="4495799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99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navy to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345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navy to whit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rk blue background" title="&quot;&quot;"/>
          <p:cNvSpPr/>
          <p:nvPr userDrawn="1"/>
        </p:nvSpPr>
        <p:spPr bwMode="white">
          <a:xfrm>
            <a:off x="0" y="0"/>
            <a:ext cx="121920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182031"/>
            <a:ext cx="5469467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349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hort navy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rgbClr val="76767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767676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lue title background"/>
          <p:cNvSpPr/>
          <p:nvPr userDrawn="1"/>
        </p:nvSpPr>
        <p:spPr bwMode="white">
          <a:xfrm>
            <a:off x="0" y="0"/>
            <a:ext cx="51816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tatement 2"/>
          <p:cNvSpPr>
            <a:spLocks noGrp="1"/>
          </p:cNvSpPr>
          <p:nvPr>
            <p:ph idx="10"/>
          </p:nvPr>
        </p:nvSpPr>
        <p:spPr>
          <a:xfrm>
            <a:off x="6248400" y="745060"/>
            <a:ext cx="5469467" cy="542714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tatement 1"/>
          <p:cNvSpPr>
            <a:spLocks noGrp="1"/>
          </p:cNvSpPr>
          <p:nvPr>
            <p:ph idx="1"/>
          </p:nvPr>
        </p:nvSpPr>
        <p:spPr>
          <a:xfrm>
            <a:off x="609599" y="745061"/>
            <a:ext cx="5469467" cy="542714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of slide"/>
          <p:cNvSpPr>
            <a:spLocks noGrp="1"/>
          </p:cNvSpPr>
          <p:nvPr>
            <p:ph type="title"/>
          </p:nvPr>
        </p:nvSpPr>
        <p:spPr bwMode="black">
          <a:xfrm>
            <a:off x="609601" y="182031"/>
            <a:ext cx="4495799" cy="38099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4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5181600" y="3271815"/>
            <a:ext cx="7010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5181600" y="2743200"/>
            <a:ext cx="6383867" cy="38099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1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60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avy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94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78CAB4E-3C1C-8FE1-F80E-55C21E86C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907" y="2062163"/>
            <a:ext cx="10515600" cy="3708399"/>
          </a:xfrm>
          <a:prstGeom prst="rect">
            <a:avLst/>
          </a:prstGeom>
        </p:spPr>
        <p:txBody>
          <a:bodyPr/>
          <a:lstStyle>
            <a:lvl1pPr marL="347472" indent="-347472" algn="l" defTabSz="457178" rtl="0" eaLnBrk="1" latinLnBrk="0" hangingPunct="1">
              <a:lnSpc>
                <a:spcPct val="110000"/>
              </a:lnSpc>
              <a:spcBef>
                <a:spcPts val="672"/>
              </a:spcBef>
              <a:buClr>
                <a:srgbClr val="008000"/>
              </a:buClr>
              <a:tabLst>
                <a:tab pos="3092296" algn="l"/>
              </a:tabLst>
              <a:def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40080" indent="-274320" algn="l" defTabSz="457178" rtl="0" eaLnBrk="1" latinLnBrk="0" hangingPunct="1">
              <a:lnSpc>
                <a:spcPct val="110000"/>
              </a:lnSpc>
              <a:spcBef>
                <a:spcPts val="576"/>
              </a:spcBef>
              <a:buClr>
                <a:srgbClr val="52CA7F"/>
              </a:buClr>
              <a:buFont typeface="Arial" panose="020B0604020202020204" pitchFamily="34" charset="0"/>
              <a:buChar char="•"/>
              <a:tabLst>
                <a:tab pos="3092296" algn="l"/>
              </a:tabLst>
              <a:defRPr lang="en-US" sz="2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74320" algn="l" defTabSz="457178" rtl="0" eaLnBrk="1" latinLnBrk="0" hangingPunct="1">
              <a:lnSpc>
                <a:spcPct val="110000"/>
              </a:lnSpc>
              <a:spcBef>
                <a:spcPts val="24"/>
              </a:spcBef>
              <a:buClr>
                <a:srgbClr val="80CE98"/>
              </a:buClr>
              <a:tabLst>
                <a:tab pos="3092296" algn="l"/>
              </a:tabLst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goes here.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2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two, point two message goes here.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 Level three message goes here.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3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55922A-3990-4143-A0A8-D1B0676E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7625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8DBEC3-3D74-394C-8340-6006CF532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54571" y="6607175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A296FB2-A106-F44A-9689-02259BB8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7" y="6454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1783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Content slide title, one column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544FCF-C096-8558-E74D-081921641F47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F388F-70D4-BC93-7A64-D5B8593DE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orient="horz" pos="42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avy to blue gradient"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tle border line"/>
          <p:cNvCxnSpPr/>
          <p:nvPr userDrawn="1"/>
        </p:nvCxnSpPr>
        <p:spPr>
          <a:xfrm>
            <a:off x="0" y="3271815"/>
            <a:ext cx="70104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2743200"/>
            <a:ext cx="6383867" cy="38099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42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separato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802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of chapter"/>
          <p:cNvSpPr>
            <a:spLocks noGrp="1"/>
          </p:cNvSpPr>
          <p:nvPr>
            <p:ph type="title"/>
          </p:nvPr>
        </p:nvSpPr>
        <p:spPr bwMode="black">
          <a:xfrm>
            <a:off x="603956" y="1143000"/>
            <a:ext cx="8133644" cy="380999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7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photo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CB17A-D462-0C45-981F-595182699B29}"/>
              </a:ext>
            </a:extLst>
          </p:cNvPr>
          <p:cNvSpPr/>
          <p:nvPr userDrawn="1"/>
        </p:nvSpPr>
        <p:spPr>
          <a:xfrm>
            <a:off x="3048" y="0"/>
            <a:ext cx="12188952" cy="6172200"/>
          </a:xfrm>
          <a:prstGeom prst="rect">
            <a:avLst/>
          </a:prstGeom>
          <a:solidFill>
            <a:srgbClr val="00498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B06B1-820F-6E4E-A8CB-1D2D61317C31}"/>
              </a:ext>
            </a:extLst>
          </p:cNvPr>
          <p:cNvSpPr/>
          <p:nvPr userDrawn="1"/>
        </p:nvSpPr>
        <p:spPr>
          <a:xfrm>
            <a:off x="3048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2" y="3033943"/>
            <a:ext cx="8979343" cy="2250988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94900-56B2-EE45-A682-47856C181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70" y="6279642"/>
            <a:ext cx="1248229" cy="4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9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5924" y="1371600"/>
            <a:ext cx="10357104" cy="3468321"/>
          </a:xfrm>
          <a:prstGeom prst="rect">
            <a:avLst/>
          </a:prstGeom>
        </p:spPr>
        <p:txBody>
          <a:bodyPr/>
          <a:lstStyle>
            <a:lvl1pPr>
              <a:spcBef>
                <a:spcPts val="2200"/>
              </a:spcBef>
              <a:defRPr sz="2000" b="0" i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74675" indent="-228600">
              <a:buFont typeface="System Font Regular"/>
              <a:buChar char="-"/>
              <a:tabLst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F3C7-F89E-9B4D-B8B8-15B5FD5A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74320"/>
            <a:ext cx="10360152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B890C1-0660-3E4E-9F66-73C257A41F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5923" y="6273801"/>
            <a:ext cx="4934543" cy="515938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Notes, if needed</a:t>
            </a:r>
          </a:p>
        </p:txBody>
      </p:sp>
    </p:spTree>
    <p:extLst>
      <p:ext uri="{BB962C8B-B14F-4D97-AF65-F5344CB8AC3E}">
        <p14:creationId xmlns:p14="http://schemas.microsoft.com/office/powerpoint/2010/main" val="262168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4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5924" y="1371600"/>
            <a:ext cx="10357104" cy="34683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74675" indent="-228600">
              <a:buFont typeface="System Font Regular"/>
              <a:buChar char="-"/>
              <a:tabLst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F3C7-F89E-9B4D-B8B8-15B5FD5A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74320"/>
            <a:ext cx="10360152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B890C1-0660-3E4E-9F66-73C257A41F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5923" y="6273801"/>
            <a:ext cx="4934543" cy="515938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Notes, if needed</a:t>
            </a:r>
          </a:p>
        </p:txBody>
      </p:sp>
    </p:spTree>
    <p:extLst>
      <p:ext uri="{BB962C8B-B14F-4D97-AF65-F5344CB8AC3E}">
        <p14:creationId xmlns:p14="http://schemas.microsoft.com/office/powerpoint/2010/main" val="4275158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570E-A17B-657E-F279-1C6FD6E98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1E434-AEE0-4995-588C-8CA4135BF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1C15-3039-B661-331A-D4D36818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BA9C-C35C-6411-2B9A-6229A44F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06F9-95C3-7458-628D-C15F468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F49A-1A2C-0057-3A28-E9EEB704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ABEC-4084-A6AF-7C82-7EBE8E29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FD58-921E-F63B-CB5F-6C76A330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B875-5AB2-3641-F56A-D498B00B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3A5F-0899-3D9A-F7B0-4E38754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7BD8-DD2E-CE8A-8AF8-67EC639B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EA64-402B-A8A8-4F9B-0748049B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8521-C82B-74CE-AAD6-4B213A6E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6BF7-6F2F-5742-8D08-AB3FA2FA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1D02-787F-2B66-D07F-C9FA7F76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A4E7-FDE2-331B-74AF-E6B04A17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755A-B2EB-455A-94FE-F9B6BBA9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B99CA-AEB0-E47B-BF9F-A5B3A159F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68B2-7B56-84F3-8FCD-7F9765CF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FDD28-8D8C-9E81-4266-11EA90E3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92198-3CA0-F0AC-A4BC-CD2D289D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0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1B82-5CBD-D9BC-66C5-429DFD2D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4BCC-6F4C-0BA4-63B3-BA59409D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D9DBD-D580-4A2C-B1FB-E71D1D6E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EF600-703D-F9C7-A473-180CBB0AB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F3544-3B72-7165-DA36-90D4AD9B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BED4-6AA8-D33E-8673-A76644E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5A56A-532D-D540-594E-11860F6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2393A-BA0A-7BF3-4F5E-7169FCA8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3FA88-CB8A-B7EC-4F76-39FA65C7B265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BC91E-5FDC-961D-394C-64CD796D0D41}"/>
              </a:ext>
            </a:extLst>
          </p:cNvPr>
          <p:cNvSpPr/>
          <p:nvPr userDrawn="1"/>
        </p:nvSpPr>
        <p:spPr bwMode="auto">
          <a:xfrm>
            <a:off x="0" y="1122363"/>
            <a:ext cx="457200" cy="3304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C2C5C-4D5C-6E0F-50CB-51A1C478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45889-73E4-2413-FCC6-26CCECE46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0178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6B9B-BDCF-B941-B831-888E4AB3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08/31/23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48F1-4006-3762-F4E6-000A81D1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41E6-8800-3971-E4CA-5ECF171E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D602-96D2-C346-AA63-7CD668EBCA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AAC90-8FF7-7CFA-2602-1B1DE6881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1F10-6136-AE18-8990-3B0A87B9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738F9-7104-69A6-CE82-232736FB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BD1F2-83F9-EAFF-11A4-8E4325F0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3B11B-7669-2137-EF72-3AEAB344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1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8E4BE-E3F3-E1CA-2119-C8698F9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08FAC-F6EF-1F4F-3F8C-C5CF3830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CBCF2-A9F6-8723-3038-9EAD8C93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4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A04B-3193-488B-B36F-AE9A9B13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0264-5A21-7391-B939-9461A52C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DF0CF-DB33-98F5-D7FC-C7CFBC73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721E3-691B-C185-3621-70F64B62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A38A5-F846-C287-ECD6-233FD302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CE57-A273-8503-7AC6-814866B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B118-3D1B-C2C7-63DF-72BD2E58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944A2-923D-CF35-F56A-AE96B39C7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63F6A-17E5-E221-2621-D9E144D6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4E9B7-97BB-E75C-AE85-D15685B8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5A9F-95F3-6CCF-3B25-2AD01AD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18678-B4CC-97AD-05C1-E4107BDA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8A99-87AF-CC9A-59FA-828AE21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B06F-D050-0B07-1087-48247C78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6013-156B-253D-3D5E-9B8316A7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01D1-490D-624A-6FEC-BD15968D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95CBB-72A8-60DD-BD34-B0F39A1E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8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24843-61A8-2A7D-2D2A-1F573F7A3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CDFD0-AE7C-7B6C-CEDC-528D4384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0F39-5BC7-4E70-3E23-938F1995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480C-10A4-1B83-0712-1BDFDB74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91E2-BC83-33DA-13A9-B591769D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3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2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4B1C1-C843-199F-2491-7360D6542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815884" y="605927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436157"/>
            <a:ext cx="46863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57A40-1074-FB34-E51A-F1AF187C7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036834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6220"/>
            <a:ext cx="52578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0F949-2870-92C8-12C3-5F51D8BCF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559768" y="6051906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3572" y="6372443"/>
            <a:ext cx="436028" cy="421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91769-8E1A-1671-8EFB-7653617BB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609600" y="599555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nter Content Slide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9119616" cy="9144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Content slide title, one column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1"/>
            <a:ext cx="10356851" cy="4525963"/>
          </a:xfrm>
          <a:prstGeom prst="rect">
            <a:avLst/>
          </a:prstGeom>
        </p:spPr>
        <p:txBody>
          <a:bodyPr/>
          <a:lstStyle>
            <a:lvl1pPr marL="347472" indent="-347472" algn="l" defTabSz="457178" rtl="0" eaLnBrk="1" latinLnBrk="0" hangingPunct="1">
              <a:lnSpc>
                <a:spcPct val="110000"/>
              </a:lnSpc>
              <a:spcBef>
                <a:spcPts val="672"/>
              </a:spcBef>
              <a:buClr>
                <a:srgbClr val="008000"/>
              </a:buClr>
              <a:tabLst>
                <a:tab pos="3092296" algn="l"/>
              </a:tabLst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40080" indent="-274320" algn="l" defTabSz="457178" rtl="0" eaLnBrk="1" latinLnBrk="0" hangingPunct="1">
              <a:lnSpc>
                <a:spcPct val="110000"/>
              </a:lnSpc>
              <a:spcBef>
                <a:spcPts val="576"/>
              </a:spcBef>
              <a:buClr>
                <a:srgbClr val="52CA7F"/>
              </a:buClr>
              <a:buFont typeface="Arial" panose="020B0604020202020204" pitchFamily="34" charset="0"/>
              <a:buChar char="•"/>
              <a:tabLst>
                <a:tab pos="3092296" algn="l"/>
              </a:tabLst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74320" algn="l" defTabSz="457178" rtl="0" eaLnBrk="1" latinLnBrk="0" hangingPunct="1">
              <a:lnSpc>
                <a:spcPct val="110000"/>
              </a:lnSpc>
              <a:spcBef>
                <a:spcPts val="24"/>
              </a:spcBef>
              <a:buClr>
                <a:srgbClr val="80CE98"/>
              </a:buClr>
              <a:tabLst>
                <a:tab pos="3092296" algn="l"/>
              </a:tabLst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goes here.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2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two, point two message goes here.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 Level three message goes here.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3092296" algn="l"/>
              </a:tabLst>
            </a:pPr>
            <a:r>
              <a:rPr lang="en-US"/>
              <a:t>Level one message point 3 goes here.</a:t>
            </a:r>
          </a:p>
          <a:p>
            <a:pPr lvl="1">
              <a:lnSpc>
                <a:spcPct val="120000"/>
              </a:lnSpc>
              <a:tabLst>
                <a:tab pos="3092296" algn="l"/>
              </a:tabLst>
            </a:pPr>
            <a:r>
              <a:rPr lang="en-US"/>
              <a:t>Level two message goes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A8B5-2F46-45D5-BFD6-50DBD3994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AC64D9-F103-00E2-E9AE-16F5BEAC3B17}"/>
              </a:ext>
            </a:extLst>
          </p:cNvPr>
          <p:cNvSpPr/>
          <p:nvPr userDrawn="1"/>
        </p:nvSpPr>
        <p:spPr bwMode="auto">
          <a:xfrm>
            <a:off x="0" y="5934075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D941E-2117-2AA2-2DAD-98FE74B5B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5323" y="5974787"/>
            <a:ext cx="3855085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112596" y="6484869"/>
            <a:ext cx="284480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DF00F-DCFA-4333-481E-633738393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75" t="8544" r="1801" b="11065"/>
          <a:stretch/>
        </p:blipFill>
        <p:spPr>
          <a:xfrm>
            <a:off x="609598" y="6085507"/>
            <a:ext cx="806631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62EAD-ED53-404E-A356-0DAB2258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511" y="5645904"/>
            <a:ext cx="1050404" cy="10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6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3591"/>
            <a:ext cx="1353312" cy="294409"/>
          </a:xfrm>
        </p:spPr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E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9ACC7F7-6729-4262-B07D-E81511B4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284" y="5942820"/>
            <a:ext cx="865716" cy="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7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2128" y="6264633"/>
            <a:ext cx="1087736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595959"/>
                </a:solidFill>
                <a:cs typeface="Arial"/>
                <a:sym typeface="Arial"/>
              </a:rPr>
              <a:t>Mohr Peterson</a:t>
            </a:r>
          </a:p>
        </p:txBody>
      </p:sp>
    </p:spTree>
    <p:extLst>
      <p:ext uri="{BB962C8B-B14F-4D97-AF65-F5344CB8AC3E}">
        <p14:creationId xmlns:p14="http://schemas.microsoft.com/office/powerpoint/2010/main" val="130954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866120" cy="559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3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289A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11568486" y="6447790"/>
            <a:ext cx="565205" cy="41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64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3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2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390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436157"/>
            <a:ext cx="46863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62EAD-ED53-404E-A356-0DAB2258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511" y="5645904"/>
            <a:ext cx="1050404" cy="10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867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6220"/>
            <a:ext cx="52578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aseline="0">
                <a:latin typeface="Calibri" panose="020F0502020204030204" pitchFamily="34" charset="0"/>
              </a:defRPr>
            </a:lvl1pPr>
            <a:lvl2pPr>
              <a:defRPr sz="1800" baseline="0">
                <a:latin typeface="Calibri" panose="020F0502020204030204" pitchFamily="34" charset="0"/>
              </a:defRPr>
            </a:lvl2pPr>
            <a:lvl3pPr>
              <a:defRPr sz="1500" baseline="0">
                <a:latin typeface="Calibri" panose="020F0502020204030204" pitchFamily="34" charset="0"/>
              </a:defRPr>
            </a:lvl3pPr>
            <a:lvl4pPr>
              <a:defRPr sz="1350" baseline="0">
                <a:latin typeface="Calibri" panose="020F050202020403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73572" y="6372443"/>
            <a:ext cx="436028" cy="421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2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</a:defRPr>
            </a:lvl1pPr>
            <a:lvl2pPr>
              <a:defRPr sz="1500" baseline="0">
                <a:latin typeface="Calibri" panose="020F0502020204030204" pitchFamily="34" charset="0"/>
              </a:defRPr>
            </a:lvl2pPr>
            <a:lvl3pPr>
              <a:defRPr sz="1350" baseline="0">
                <a:latin typeface="Calibri" panose="020F0502020204030204" pitchFamily="34" charset="0"/>
              </a:defRPr>
            </a:lvl3pPr>
            <a:lvl4pPr>
              <a:defRPr sz="1200" baseline="0">
                <a:latin typeface="Calibri" panose="020F050202020403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5112596" y="6484869"/>
            <a:ext cx="2844800" cy="2944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20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36157"/>
            <a:ext cx="609600" cy="294409"/>
          </a:xfrm>
          <a:prstGeom prst="rect">
            <a:avLst/>
          </a:prstGeom>
        </p:spPr>
        <p:txBody>
          <a:bodyPr/>
          <a:lstStyle/>
          <a:p>
            <a:fld id="{90AA212B-FBE4-40B1-AD9B-D20DFC6D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2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 E P A R T M E N T O F H U M A N S E R V I C E 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6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1"/>
            <a:ext cx="7315200" cy="1470025"/>
          </a:xfrm>
        </p:spPr>
        <p:txBody>
          <a:bodyPr/>
          <a:lstStyle>
            <a:lvl1pPr>
              <a:defRPr baseline="0">
                <a:solidFill>
                  <a:srgbClr val="0078C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416800" cy="9343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8C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3D4A6-DC0D-4AAC-AEFA-67B9CF5E1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965" y="5534215"/>
            <a:ext cx="1243222" cy="12294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2DB4172-5ACE-4FA3-B4DF-7EDEECE74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" y="5534215"/>
            <a:ext cx="1229438" cy="12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3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525963"/>
          </a:xfrm>
        </p:spPr>
        <p:txBody>
          <a:bodyPr/>
          <a:lstStyle>
            <a:lvl1pPr>
              <a:defRPr sz="3600" baseline="0">
                <a:latin typeface="Calibri" panose="020F0502020204030204" pitchFamily="34" charset="0"/>
              </a:defRPr>
            </a:lvl1pPr>
            <a:lvl2pPr>
              <a:defRPr sz="28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2800" y="6566677"/>
            <a:ext cx="2844800" cy="294409"/>
          </a:xfrm>
        </p:spPr>
        <p:txBody>
          <a:bodyPr/>
          <a:lstStyle>
            <a:lvl1pPr>
              <a:defRPr/>
            </a:lvl1pPr>
          </a:lstStyle>
          <a:p>
            <a:fld id="{1DAF63A2-55FF-45AE-993D-7F5AE00746F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4" y="6049964"/>
            <a:ext cx="994029" cy="663917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291739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11F83-6AB6-428A-A997-920F9E1AD1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CC05C-25D9-4C4F-B92D-2D79D8D05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31" y="6071016"/>
            <a:ext cx="708661" cy="5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C94E88-1C23-4A38-A23A-9252F738315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7D036-44AF-45D9-AF4D-70D1B148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4619"/>
            <a:ext cx="994029" cy="663917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0980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0EBB5-1E25-4D38-8103-D71DE96A54E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41454-DE1C-41AB-9788-DB3BFE2EF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04" y="6080224"/>
            <a:ext cx="879942" cy="777776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59623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2800" y="6566677"/>
            <a:ext cx="2844800" cy="294409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458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C2E1-B62E-7BD8-7C88-A3E2208F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6C31F-E11F-0C8F-1201-470B9114E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8C9F-7DD7-5D5B-C9E7-D3891B32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5A82F-6745-DC9D-D5D9-372B5C5B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3687-CDD5-6E01-9D7A-31500114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01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F0F8-5D20-2EB2-2776-06BAB36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AE4B-3169-B3BC-95B4-DF9F61CD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19C6-8D27-6402-AC38-3E5FB7CF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B9149-C22D-1578-9572-C9E7E30A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800E9-9D17-0BE5-6CD8-6136DC62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0C35-7661-6A6E-A9E5-D842C287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4232-C821-71B2-B51E-FB2DB268E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AF13-DAAD-03AE-24E0-216CB40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C597-E843-925C-FD9A-971E4AEA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D39F-A711-B516-D6EE-3895F8BE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6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298E-89D2-1BD7-BC66-2B0DA109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DBDA6-C395-E472-7161-BF1B9A7A3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19879-FADD-DCBE-A751-6912619B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E3795-7AE9-DF1C-9282-13FACD30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796DA-A8E0-B17F-941F-05D3D0CE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FF48D-DCCA-E9E3-8018-88D68075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3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65D-E97D-191D-D079-4D08C657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7632A-DF99-6EE3-A7F2-D913E6F2D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4BBA8-8ECB-BEAA-BCAB-3DE41E4E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7A102-DAA9-1F9F-95BE-176E40F92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FA5A8-7783-A4CD-9E8F-4730182B1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26543-BC31-4FF0-6331-377C76D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1FA11-91A1-52FE-14A6-5F828BE2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7779F-07C5-C94C-9A95-5AF60DCF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6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D835-3166-B1DC-EFFB-9ACF8B3F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942DE-B604-C580-669B-8F478DDC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DC817-09DE-BCA8-26A4-E26CE982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51FCE-F2BE-B5D2-BA16-D7AE7985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0F479-24EF-0FC6-47C1-385DF60D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30ADC-A24F-8B26-2733-83CB7070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CE04-9C81-A4B0-DC93-2C503B71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2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86A5-F630-A054-4FA1-16FD15FF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7354-92D1-F6BB-30A0-EC82577C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688BE-E190-E04A-6F9B-D0E5D522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39891-D75F-2B6A-8B22-386AD7A7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FD7E3-62F1-6A8C-E024-1BBA48ED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46ADD-5F4C-3952-8330-72D20584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089B-4890-99DD-7AE9-EC152F61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58A0A-15BB-83C2-3C80-5AA5C92DD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6AB5C-9B5D-27A9-1DE7-38F8327FD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8153-F280-CA03-AF7B-EA45AE13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B1D5A-C107-C5F6-C8FF-72D7AA7E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0EAD5-BEB9-636F-9F48-20920BC7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0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183F-2086-A9FA-6496-2FE9A650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9845E-5544-8AEA-7365-263B5B31C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B942-A10F-A114-9727-FF5D0413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2EFC-3D2F-1849-9E44-FC0AB38F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7BCD9-AC7E-A1A1-49CC-C4C40F34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8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E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9ACC7F7-6729-4262-B07D-E81511B4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284" y="5942820"/>
            <a:ext cx="865716" cy="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31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72C45-F19D-C99D-4CE7-0732BE611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C542B-A090-220B-5C43-497D93BF7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3FCE-07D8-A5FA-C392-C870BDA9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B4E1-184F-F1F3-1BEF-D0D748C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A853-0F11-F1FE-C11F-2AC7BB5B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6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000" baseline="0">
                <a:latin typeface="Calibri" panose="020F0502020204030204" pitchFamily="34" charset="0"/>
              </a:defRPr>
            </a:lvl3pPr>
            <a:lvl4pPr>
              <a:defRPr sz="1800" baseline="0">
                <a:latin typeface="Calibri" panose="020F05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38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latin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</a:defRPr>
            </a:lvl3pPr>
            <a:lvl4pPr>
              <a:defRPr sz="1600" baseline="0">
                <a:latin typeface="Calibri" panose="020F050202020403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9620901-F2D2-024E-9F1A-42F0EA39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7921" y="6607175"/>
            <a:ext cx="897467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B6152E9-1863-424D-B94A-E5F09C6D3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3155" y="6616383"/>
            <a:ext cx="2257144" cy="203200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74" r:id="rId2"/>
    <p:sldLayoutId id="2147483775" r:id="rId3"/>
    <p:sldLayoutId id="214748377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altLang="en-US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84818" y="5678311"/>
            <a:ext cx="1006076" cy="10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00" r:id="rId7"/>
    <p:sldLayoutId id="2147483801" r:id="rId8"/>
    <p:sldLayoutId id="2147483802" r:id="rId9"/>
    <p:sldLayoutId id="2147483804" r:id="rId10"/>
    <p:sldLayoutId id="2147483805" r:id="rId11"/>
    <p:sldLayoutId id="2147483806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5" r:id="rId18"/>
    <p:sldLayoutId id="2147483817" r:id="rId19"/>
    <p:sldLayoutId id="2147483818" r:id="rId2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564A5-7434-F520-838B-476D83B6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D1578-EFD6-FA88-F361-C337BBB55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D62F-C521-C478-A854-ACC4FC024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32C6-9C05-468B-B077-FE83BF903DF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FDA4-1573-CBBC-EC3C-93072A9C8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06F0B-3FA9-3DDC-DE36-81BF9E639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D925-1D97-4DB7-9CFC-3ADA3102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363" y="6205940"/>
            <a:ext cx="763677" cy="636456"/>
          </a:xfrm>
          <a:prstGeom prst="rect">
            <a:avLst/>
          </a:prstGeom>
        </p:spPr>
      </p:pic>
      <p:sp>
        <p:nvSpPr>
          <p:cNvPr id="7" name="object 154">
            <a:extLst>
              <a:ext uri="{FF2B5EF4-FFF2-40B4-BE49-F238E27FC236}">
                <a16:creationId xmlns:a16="http://schemas.microsoft.com/office/drawing/2014/main" id="{EDAA0425-D455-47DF-9F1E-00CADB170C4D}"/>
              </a:ext>
            </a:extLst>
          </p:cNvPr>
          <p:cNvSpPr txBox="1"/>
          <p:nvPr userDrawn="1"/>
        </p:nvSpPr>
        <p:spPr>
          <a:xfrm>
            <a:off x="958003" y="6596272"/>
            <a:ext cx="6968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D H</a:t>
            </a:r>
            <a:r>
              <a:rPr kumimoji="0" sz="1400" b="1" i="0" u="none" strike="noStrike" kern="1200" cap="none" spc="-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CF-Heavy"/>
                <a:ea typeface="+mn-ea"/>
                <a:cs typeface="GreycliffCF-Heavy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eycliffCF-Heavy"/>
              <a:ea typeface="+mn-ea"/>
              <a:cs typeface="GreycliffCF-Heavy"/>
            </a:endParaRPr>
          </a:p>
        </p:txBody>
      </p:sp>
      <p:sp>
        <p:nvSpPr>
          <p:cNvPr id="9" name="object 157">
            <a:extLst>
              <a:ext uri="{FF2B5EF4-FFF2-40B4-BE49-F238E27FC236}">
                <a16:creationId xmlns:a16="http://schemas.microsoft.com/office/drawing/2014/main" id="{23F478EF-200D-4403-9A67-408E37EE1243}"/>
              </a:ext>
            </a:extLst>
          </p:cNvPr>
          <p:cNvSpPr/>
          <p:nvPr userDrawn="1"/>
        </p:nvSpPr>
        <p:spPr>
          <a:xfrm>
            <a:off x="10430613" y="6249824"/>
            <a:ext cx="894751" cy="6018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9">
            <a:extLst>
              <a:ext uri="{FF2B5EF4-FFF2-40B4-BE49-F238E27FC236}">
                <a16:creationId xmlns:a16="http://schemas.microsoft.com/office/drawing/2014/main" id="{517C8457-DBCC-4EBC-BC2A-22EEDB663A63}"/>
              </a:ext>
            </a:extLst>
          </p:cNvPr>
          <p:cNvSpPr/>
          <p:nvPr userDrawn="1"/>
        </p:nvSpPr>
        <p:spPr>
          <a:xfrm>
            <a:off x="958004" y="6524168"/>
            <a:ext cx="9005993" cy="0"/>
          </a:xfrm>
          <a:custGeom>
            <a:avLst/>
            <a:gdLst/>
            <a:ahLst/>
            <a:cxnLst/>
            <a:rect l="l" t="t" r="r" b="b"/>
            <a:pathLst>
              <a:path w="6754495">
                <a:moveTo>
                  <a:pt x="0" y="0"/>
                </a:moveTo>
                <a:lnTo>
                  <a:pt x="6754368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28ED129B-0939-40C1-8659-F0E20BAE4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4970" y="6641157"/>
            <a:ext cx="4255345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Greycliff CF"/>
                <a:cs typeface="Greycliff CF"/>
              </a:defRPr>
            </a:lvl1pPr>
          </a:lstStyle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D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P</a:t>
            </a:r>
            <a:r>
              <a:rPr kumimoji="0" lang="pt-BR" sz="900" b="1" i="0" u="none" strike="noStrike" kern="1200" cap="none" spc="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A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R</a:t>
            </a:r>
            <a:r>
              <a:rPr kumimoji="0" lang="pt-BR" sz="900" b="1" i="0" u="none" strike="noStrike" kern="1200" cap="none" spc="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T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M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N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T</a:t>
            </a:r>
            <a:r>
              <a:rPr kumimoji="0" lang="pt-BR" sz="900" b="1" i="0" u="none" strike="noStrike" kern="1200" cap="none" spc="2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O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F</a:t>
            </a:r>
            <a:r>
              <a:rPr kumimoji="0" lang="pt-BR" sz="900" b="1" i="0" u="none" strike="noStrike" kern="1200" cap="none" spc="2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H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U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M</a:t>
            </a:r>
            <a:r>
              <a:rPr kumimoji="0" lang="pt-BR" sz="900" b="1" i="0" u="none" strike="noStrike" kern="1200" cap="none" spc="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A</a:t>
            </a:r>
            <a:r>
              <a:rPr kumimoji="0" lang="pt-BR" sz="900" b="1" i="0" u="none" strike="noStrike" kern="1200" cap="none" spc="1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N</a:t>
            </a:r>
            <a:r>
              <a:rPr kumimoji="0" lang="pt-BR" sz="900" b="1" i="0" u="none" strike="noStrike" kern="1200" cap="none" spc="2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S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R</a:t>
            </a:r>
            <a:r>
              <a:rPr kumimoji="0" lang="pt-BR" sz="900" b="1" i="0" u="none" strike="noStrike" kern="1200" cap="none" spc="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V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I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C</a:t>
            </a:r>
            <a:r>
              <a:rPr kumimoji="0" lang="pt-BR" sz="9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E</a:t>
            </a: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S</a:t>
            </a:r>
            <a:r>
              <a:rPr kumimoji="0" lang="pt-BR" sz="900" b="1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ycliff CF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88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169069" indent="-16906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520304" indent="-16787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854869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206104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05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4632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5pPr>
      <a:lvl6pPr marL="18061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6pPr>
      <a:lvl7pPr marL="21490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7pPr>
      <a:lvl8pPr marL="24919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8pPr>
      <a:lvl9pPr marL="28348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ABFF2076-69DB-47F3-AD89-69FD4C1EA15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4818" y="5678311"/>
            <a:ext cx="1006076" cy="10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8" r:id="rId6"/>
    <p:sldLayoutId id="214748385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0F6A-BFF1-4FCA-AAEB-79FDC10F1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363" y="6205940"/>
            <a:ext cx="763677" cy="636456"/>
          </a:xfrm>
          <a:prstGeom prst="rect">
            <a:avLst/>
          </a:prstGeom>
        </p:spPr>
      </p:pic>
      <p:sp>
        <p:nvSpPr>
          <p:cNvPr id="7" name="object 154">
            <a:extLst>
              <a:ext uri="{FF2B5EF4-FFF2-40B4-BE49-F238E27FC236}">
                <a16:creationId xmlns:a16="http://schemas.microsoft.com/office/drawing/2014/main" id="{EDAA0425-D455-47DF-9F1E-00CADB170C4D}"/>
              </a:ext>
            </a:extLst>
          </p:cNvPr>
          <p:cNvSpPr txBox="1"/>
          <p:nvPr userDrawn="1"/>
        </p:nvSpPr>
        <p:spPr>
          <a:xfrm>
            <a:off x="958003" y="6596272"/>
            <a:ext cx="6968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  <a:defRPr/>
            </a:pPr>
            <a:r>
              <a:rPr sz="1400" b="1">
                <a:solidFill>
                  <a:prstClr val="black"/>
                </a:solidFill>
                <a:latin typeface="GreycliffCF-Heavy"/>
                <a:cs typeface="GreycliffCF-Heavy"/>
              </a:rPr>
              <a:t>D H</a:t>
            </a:r>
            <a:r>
              <a:rPr sz="1400" b="1" spc="-125">
                <a:solidFill>
                  <a:prstClr val="black"/>
                </a:solidFill>
                <a:latin typeface="GreycliffCF-Heavy"/>
                <a:cs typeface="GreycliffCF-Heavy"/>
              </a:rPr>
              <a:t> </a:t>
            </a:r>
            <a:r>
              <a:rPr sz="1400" b="1">
                <a:solidFill>
                  <a:prstClr val="black"/>
                </a:solidFill>
                <a:latin typeface="GreycliffCF-Heavy"/>
                <a:cs typeface="GreycliffCF-Heavy"/>
              </a:rPr>
              <a:t>S</a:t>
            </a:r>
            <a:endParaRPr sz="1400">
              <a:solidFill>
                <a:prstClr val="black"/>
              </a:solidFill>
              <a:latin typeface="GreycliffCF-Heavy"/>
              <a:cs typeface="GreycliffCF-Heavy"/>
            </a:endParaRPr>
          </a:p>
        </p:txBody>
      </p:sp>
      <p:sp>
        <p:nvSpPr>
          <p:cNvPr id="9" name="object 157">
            <a:extLst>
              <a:ext uri="{FF2B5EF4-FFF2-40B4-BE49-F238E27FC236}">
                <a16:creationId xmlns:a16="http://schemas.microsoft.com/office/drawing/2014/main" id="{23F478EF-200D-4403-9A67-408E37EE1243}"/>
              </a:ext>
            </a:extLst>
          </p:cNvPr>
          <p:cNvSpPr/>
          <p:nvPr userDrawn="1"/>
        </p:nvSpPr>
        <p:spPr>
          <a:xfrm>
            <a:off x="10430613" y="6249824"/>
            <a:ext cx="894751" cy="601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59">
            <a:extLst>
              <a:ext uri="{FF2B5EF4-FFF2-40B4-BE49-F238E27FC236}">
                <a16:creationId xmlns:a16="http://schemas.microsoft.com/office/drawing/2014/main" id="{517C8457-DBCC-4EBC-BC2A-22EEDB663A63}"/>
              </a:ext>
            </a:extLst>
          </p:cNvPr>
          <p:cNvSpPr/>
          <p:nvPr userDrawn="1"/>
        </p:nvSpPr>
        <p:spPr>
          <a:xfrm>
            <a:off x="958004" y="6524168"/>
            <a:ext cx="9005993" cy="0"/>
          </a:xfrm>
          <a:custGeom>
            <a:avLst/>
            <a:gdLst/>
            <a:ahLst/>
            <a:cxnLst/>
            <a:rect l="l" t="t" r="r" b="b"/>
            <a:pathLst>
              <a:path w="6754495">
                <a:moveTo>
                  <a:pt x="0" y="0"/>
                </a:moveTo>
                <a:lnTo>
                  <a:pt x="6754368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28ED129B-0939-40C1-8659-F0E20BAE4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4970" y="6641157"/>
            <a:ext cx="4255345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Greycliff CF"/>
                <a:cs typeface="Greycliff CF"/>
              </a:defRPr>
            </a:lvl1pPr>
          </a:lstStyle>
          <a:p>
            <a:pPr marL="12700">
              <a:spcBef>
                <a:spcPts val="55"/>
              </a:spcBef>
            </a:pPr>
            <a:r>
              <a:rPr lang="pt-BR" spc="114"/>
              <a:t>D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 spc="-5"/>
              <a:t> </a:t>
            </a:r>
            <a:r>
              <a:rPr lang="pt-BR"/>
              <a:t>P</a:t>
            </a:r>
            <a:r>
              <a:rPr lang="pt-BR" spc="45"/>
              <a:t> </a:t>
            </a:r>
            <a:r>
              <a:rPr lang="pt-BR" spc="114"/>
              <a:t>A</a:t>
            </a:r>
            <a:r>
              <a:rPr lang="pt-BR" spc="-5"/>
              <a:t> </a:t>
            </a:r>
            <a:r>
              <a:rPr lang="pt-BR"/>
              <a:t>R</a:t>
            </a:r>
            <a:r>
              <a:rPr lang="pt-BR" spc="70"/>
              <a:t> </a:t>
            </a:r>
            <a:r>
              <a:rPr lang="pt-BR" spc="114"/>
              <a:t>T</a:t>
            </a:r>
            <a:r>
              <a:rPr lang="pt-BR" spc="-5"/>
              <a:t> </a:t>
            </a:r>
            <a:r>
              <a:rPr lang="pt-BR" spc="114"/>
              <a:t>M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</a:t>
            </a:r>
            <a:r>
              <a:rPr lang="pt-BR" spc="114"/>
              <a:t>N</a:t>
            </a:r>
            <a:r>
              <a:rPr lang="pt-BR" spc="-5"/>
              <a:t> </a:t>
            </a:r>
            <a:r>
              <a:rPr lang="pt-BR"/>
              <a:t>T</a:t>
            </a:r>
            <a:r>
              <a:rPr lang="pt-BR" spc="215"/>
              <a:t> </a:t>
            </a:r>
            <a:r>
              <a:rPr lang="pt-BR" spc="114"/>
              <a:t>O</a:t>
            </a:r>
            <a:r>
              <a:rPr lang="pt-BR" spc="-5"/>
              <a:t> </a:t>
            </a:r>
            <a:r>
              <a:rPr lang="pt-BR"/>
              <a:t>F</a:t>
            </a:r>
            <a:r>
              <a:rPr lang="pt-BR" spc="210"/>
              <a:t> </a:t>
            </a:r>
            <a:r>
              <a:rPr lang="pt-BR" spc="114"/>
              <a:t>H</a:t>
            </a:r>
            <a:r>
              <a:rPr lang="pt-BR"/>
              <a:t> </a:t>
            </a:r>
            <a:r>
              <a:rPr lang="pt-BR" spc="114"/>
              <a:t>U</a:t>
            </a:r>
            <a:r>
              <a:rPr lang="pt-BR" spc="-5"/>
              <a:t> </a:t>
            </a:r>
            <a:r>
              <a:rPr lang="pt-BR"/>
              <a:t>M</a:t>
            </a:r>
            <a:r>
              <a:rPr lang="pt-BR" spc="105"/>
              <a:t> </a:t>
            </a:r>
            <a:r>
              <a:rPr lang="pt-BR"/>
              <a:t>A</a:t>
            </a:r>
            <a:r>
              <a:rPr lang="pt-BR" spc="110"/>
              <a:t> </a:t>
            </a:r>
            <a:r>
              <a:rPr lang="pt-BR"/>
              <a:t>N</a:t>
            </a:r>
            <a:r>
              <a:rPr lang="pt-BR" spc="210"/>
              <a:t> </a:t>
            </a:r>
            <a:r>
              <a:rPr lang="pt-BR" spc="114"/>
              <a:t>S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R</a:t>
            </a:r>
            <a:r>
              <a:rPr lang="pt-BR" spc="75"/>
              <a:t> </a:t>
            </a:r>
            <a:r>
              <a:rPr lang="pt-BR" spc="114"/>
              <a:t>V</a:t>
            </a:r>
            <a:r>
              <a:rPr lang="pt-BR" spc="-5"/>
              <a:t> </a:t>
            </a:r>
            <a:r>
              <a:rPr lang="pt-BR" spc="114"/>
              <a:t>I</a:t>
            </a:r>
            <a:r>
              <a:rPr lang="pt-BR"/>
              <a:t> </a:t>
            </a:r>
            <a:r>
              <a:rPr lang="pt-BR" spc="114"/>
              <a:t>C</a:t>
            </a:r>
            <a:r>
              <a:rPr lang="pt-BR" spc="-5"/>
              <a:t> </a:t>
            </a:r>
            <a:r>
              <a:rPr lang="pt-BR" spc="114"/>
              <a:t>E</a:t>
            </a:r>
            <a:r>
              <a:rPr lang="pt-BR"/>
              <a:t> S</a:t>
            </a:r>
            <a:r>
              <a:rPr lang="pt-BR" spc="114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33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169069" indent="-16906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520304" indent="-16787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854869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206104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05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4632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5pPr>
      <a:lvl6pPr marL="18061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6pPr>
      <a:lvl7pPr marL="21490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7pPr>
      <a:lvl8pPr marL="24919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8pPr>
      <a:lvl9pPr marL="2834879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G:\Projects\1000 COMM\1000-3077 New Corporate Powerpoint Template\Layout\Art\Bkg Art_Found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line has no bullet 24 point</a:t>
            </a:r>
          </a:p>
          <a:p>
            <a:pPr lvl="1"/>
            <a:r>
              <a:rPr lang="en-US"/>
              <a:t>Second line 20 point</a:t>
            </a:r>
          </a:p>
          <a:p>
            <a:pPr lvl="2"/>
            <a:r>
              <a:rPr lang="en-US"/>
              <a:t>Third line 18 point</a:t>
            </a:r>
          </a:p>
          <a:p>
            <a:pPr lvl="3"/>
            <a:r>
              <a:rPr lang="en-US"/>
              <a:t>Fourth line 16 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514127"/>
            <a:ext cx="2844800" cy="2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F2FF4130-1793-4647-855B-E964A8A0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C1"/>
          </a:solidFill>
          <a:latin typeface="Franklin Gothic Medium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693738" indent="-2238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baseline="0">
          <a:solidFill>
            <a:schemeClr val="tx1"/>
          </a:solidFill>
          <a:latin typeface="Calibri" panose="020F0502020204030204" pitchFamily="34" charset="0"/>
          <a:cs typeface="Times New Roman" pitchFamily="18" charset="0"/>
        </a:defRPr>
      </a:lvl4pPr>
      <a:lvl5pPr marL="1951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5pPr>
      <a:lvl6pPr marL="2408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6pPr>
      <a:lvl7pPr marL="2865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7pPr>
      <a:lvl8pPr marL="33226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8pPr>
      <a:lvl9pPr marL="3779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8C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3B783-610A-0C5C-45F7-3191E7EC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AFCF-89FC-77C1-A7D3-5CF99D53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8F14D-3A2A-C459-D56B-0D664AC6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9FC73-9432-4C80-8AAF-3B606BFBD67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33D5C-1650-4A22-0808-D4F09A73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84B0D-A411-3B3E-8B3E-28E3FD7DB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F446B-D80B-444A-BF8B-35022DFB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23B5-BA4B-F9B3-AC9F-91CA66EE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927" y="614995"/>
            <a:ext cx="5541228" cy="289948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i="1" dirty="0">
                <a:latin typeface="Arial"/>
                <a:cs typeface="Arial"/>
              </a:rPr>
              <a:t>AHEAD Steering Committee Grant  </a:t>
            </a:r>
            <a:br>
              <a:rPr lang="en-US" sz="2800" i="1" dirty="0"/>
            </a:br>
            <a:br>
              <a:rPr lang="en-US" sz="2800" i="1" dirty="0"/>
            </a:br>
            <a:br>
              <a:rPr lang="en-US" dirty="0"/>
            </a:br>
            <a:r>
              <a:rPr lang="en-US" sz="1800" dirty="0">
                <a:latin typeface="Calibri"/>
                <a:ea typeface="Calibri"/>
                <a:cs typeface="Times New Roman"/>
              </a:rPr>
              <a:t>February 03, 2026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E3356-4752-3BBC-DA39-71B6A51E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927" y="3768918"/>
            <a:ext cx="10869008" cy="233087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Jack Lewin, MD </a:t>
            </a:r>
            <a:r>
              <a:rPr lang="en-US" dirty="0"/>
              <a:t>– Administrator, State Health Planning and Development Agency and Senior Advisor to Governor       Josh Green on Healthcare Innovation, Hawai‘i Department of Health </a:t>
            </a:r>
          </a:p>
          <a:p>
            <a:endParaRPr lang="en-US" dirty="0"/>
          </a:p>
          <a:p>
            <a:r>
              <a:rPr lang="en-US" b="1" dirty="0"/>
              <a:t>Joy Soares, MPA </a:t>
            </a:r>
            <a:r>
              <a:rPr lang="en-US" dirty="0"/>
              <a:t>- AHEAD Project Director, Med-QUEST Division, Hawai‘i Department of Health </a:t>
            </a:r>
          </a:p>
          <a:p>
            <a:endParaRPr lang="en-US" dirty="0"/>
          </a:p>
        </p:txBody>
      </p:sp>
      <p:pic>
        <p:nvPicPr>
          <p:cNvPr id="4" name="Content Placeholder 5" descr="A picture containing text, sky, outdoor, grass&#10;&#10;AI-generated content may be incorrect.">
            <a:extLst>
              <a:ext uri="{FF2B5EF4-FFF2-40B4-BE49-F238E27FC236}">
                <a16:creationId xmlns:a16="http://schemas.microsoft.com/office/drawing/2014/main" id="{7088DC30-B43F-E58C-0AB3-24CA7CCB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9339" y="614995"/>
            <a:ext cx="4738688" cy="281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0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0A130-E7EF-6FC7-30B7-6D3DC5A8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This presentation is supported by the Centers for Medicare and Medicaid Services (CMS) of the U.S. Department of Health and Human Services (HHS) as an award totaling approximately $12 million with 100% funded by CMS/HHS. The content of this presentation are those of the authors and do not necessarily represent the official views of, nor an endorsement, by CMS/HHS, or the U.S.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E5CE1B-0C9B-91A0-5C2E-5B1D034A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9A55-ADAA-4A23-B058-AB0918262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12596" y="6484869"/>
            <a:ext cx="2844800" cy="29440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AA212B-FBE4-40B1-AD9B-D20DFC6D44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09EC38-FC00-0B60-134F-9F975B85E5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2195697"/>
              </p:ext>
            </p:extLst>
          </p:nvPr>
        </p:nvGraphicFramePr>
        <p:xfrm>
          <a:off x="609600" y="1528488"/>
          <a:ext cx="10363199" cy="4361845"/>
        </p:xfrm>
        <a:graphic>
          <a:graphicData uri="http://schemas.openxmlformats.org/drawingml/2006/table">
            <a:tbl>
              <a:tblPr/>
              <a:tblGrid>
                <a:gridCol w="1729951">
                  <a:extLst>
                    <a:ext uri="{9D8B030D-6E8A-4147-A177-3AD203B41FA5}">
                      <a16:colId xmlns:a16="http://schemas.microsoft.com/office/drawing/2014/main" val="3886637916"/>
                    </a:ext>
                  </a:extLst>
                </a:gridCol>
                <a:gridCol w="1373569">
                  <a:extLst>
                    <a:ext uri="{9D8B030D-6E8A-4147-A177-3AD203B41FA5}">
                      <a16:colId xmlns:a16="http://schemas.microsoft.com/office/drawing/2014/main" val="1301597443"/>
                    </a:ext>
                  </a:extLst>
                </a:gridCol>
                <a:gridCol w="1362511">
                  <a:extLst>
                    <a:ext uri="{9D8B030D-6E8A-4147-A177-3AD203B41FA5}">
                      <a16:colId xmlns:a16="http://schemas.microsoft.com/office/drawing/2014/main" val="2824202972"/>
                    </a:ext>
                  </a:extLst>
                </a:gridCol>
                <a:gridCol w="2333923">
                  <a:extLst>
                    <a:ext uri="{9D8B030D-6E8A-4147-A177-3AD203B41FA5}">
                      <a16:colId xmlns:a16="http://schemas.microsoft.com/office/drawing/2014/main" val="3967025741"/>
                    </a:ext>
                  </a:extLst>
                </a:gridCol>
                <a:gridCol w="933452">
                  <a:extLst>
                    <a:ext uri="{9D8B030D-6E8A-4147-A177-3AD203B41FA5}">
                      <a16:colId xmlns:a16="http://schemas.microsoft.com/office/drawing/2014/main" val="1169623680"/>
                    </a:ext>
                  </a:extLst>
                </a:gridCol>
                <a:gridCol w="933452">
                  <a:extLst>
                    <a:ext uri="{9D8B030D-6E8A-4147-A177-3AD203B41FA5}">
                      <a16:colId xmlns:a16="http://schemas.microsoft.com/office/drawing/2014/main" val="2851081991"/>
                    </a:ext>
                  </a:extLst>
                </a:gridCol>
                <a:gridCol w="1696341">
                  <a:extLst>
                    <a:ext uri="{9D8B030D-6E8A-4147-A177-3AD203B41FA5}">
                      <a16:colId xmlns:a16="http://schemas.microsoft.com/office/drawing/2014/main" val="654790935"/>
                    </a:ext>
                  </a:extLst>
                </a:gridCol>
              </a:tblGrid>
              <a:tr h="4641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Activity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2031-2035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6722"/>
                  </a:ext>
                </a:extLst>
              </a:tr>
              <a:tr h="5708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AHEAD Model Period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Pre-Implementation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Performance Period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401356"/>
                  </a:ext>
                </a:extLst>
              </a:tr>
              <a:tr h="704020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Hospital Global Budgets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Medicare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FFS HGBs Starts 1/1/28</a:t>
                      </a:r>
                    </a:p>
                    <a:p>
                      <a:pPr algn="ctr" fontAlgn="b">
                        <a:buNone/>
                      </a:pP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0055"/>
                  </a:ext>
                </a:extLst>
              </a:tr>
              <a:tr h="57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Implementation Period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Medicaid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HGB Starts No Later Than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1/1/29</a:t>
                      </a:r>
                    </a:p>
                    <a:p>
                      <a:pPr algn="ctr" fontAlgn="b">
                        <a:buNone/>
                      </a:pP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58032"/>
                  </a:ext>
                </a:extLst>
              </a:tr>
              <a:tr h="777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Commercial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HGB (at least one payer) Starts 1/1/29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97534"/>
                  </a:ext>
                </a:extLst>
              </a:tr>
              <a:tr h="570893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Primary Care AHEAD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Medicaid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Advance Primary Care Program Starts 1/1/28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87365"/>
                  </a:ext>
                </a:extLst>
              </a:tr>
              <a:tr h="36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  <a:p>
                      <a:pPr algn="l" fontAlgn="b">
                        <a:buNone/>
                      </a:pP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4" marR="5824" marT="5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Medicare and Commercial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Primary Care AHEAD Starts 1/1/28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47" marR="110347" marT="55173" marB="551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7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9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2FF7F-E7E3-63F9-ACB1-DD9B5435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Rural Health Transformation Program (RHTP): Supporting AHEAD in Rural Communities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65788-7590-3617-4307-1C86BC93E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952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8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A66DF0-5413-A20B-F1FE-D1E88A78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118F542-1566-4D12-86DC-A676A3925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" y="143864"/>
            <a:ext cx="11955780" cy="67141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2183B-B851-156A-A618-87838C5F7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F63A2-55FF-45AE-993D-7F5AE00746F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44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12A3A761-3D54-7742-B0E1-E7B5D5A93BE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QD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" id="{2539F411-7850-4BDD-B325-8DF12E8D9EB0}" vid="{57A90DE4-CA08-4B4C-83D1-3BBE7DAFE23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QD_DHS theme 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 2" id="{D834AC71-8DB0-4104-81AE-11D9449664D7}" vid="{09ED35FA-0AF8-44D0-8A57-D931ACA1D765}"/>
    </a:ext>
  </a:extLst>
</a:theme>
</file>

<file path=ppt/theme/theme5.xml><?xml version="1.0" encoding="utf-8"?>
<a:theme xmlns:a="http://schemas.openxmlformats.org/drawingml/2006/main" name="1_MQD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" id="{2539F411-7850-4BDD-B325-8DF12E8D9EB0}" vid="{57A90DE4-CA08-4B4C-83D1-3BBE7DAFE23E}"/>
    </a:ext>
  </a:extLst>
</a:theme>
</file>

<file path=ppt/theme/theme6.xml><?xml version="1.0" encoding="utf-8"?>
<a:theme xmlns:a="http://schemas.openxmlformats.org/drawingml/2006/main" name="3_MQD theme 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QD theme 2" id="{D834AC71-8DB0-4104-81AE-11D9449664D7}" vid="{09ED35FA-0AF8-44D0-8A57-D931ACA1D765}"/>
    </a:ext>
  </a:extLst>
</a:theme>
</file>

<file path=ppt/theme/theme7.xml><?xml version="1.0" encoding="utf-8"?>
<a:theme xmlns:a="http://schemas.openxmlformats.org/drawingml/2006/main" name="Theme 1">
  <a:themeElements>
    <a:clrScheme name="Brand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9D4EF"/>
      </a:accent1>
      <a:accent2>
        <a:srgbClr val="24588D"/>
      </a:accent2>
      <a:accent3>
        <a:srgbClr val="98C21F"/>
      </a:accent3>
      <a:accent4>
        <a:srgbClr val="0076C0"/>
      </a:accent4>
      <a:accent5>
        <a:srgbClr val="DAEDEF"/>
      </a:accent5>
      <a:accent6>
        <a:srgbClr val="00AEEF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MSA Corpor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SA Corporate 1 2">
        <a:dk1>
          <a:srgbClr val="0078C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65A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f16ba4-60e4-4a6f-bebe-89a58c5e3f2f">
      <UserInfo>
        <DisplayName>SharingLinks.8570d26d-d247-4859-bc40-549f0272c910.Flexible.6559bbcf-3f1d-44a5-8bf9-4055c97274fc</DisplayName>
        <AccountId>43</AccountId>
        <AccountType/>
      </UserInfo>
      <UserInfo>
        <DisplayName>Rachel Block</DisplayName>
        <AccountId>12</AccountId>
        <AccountType/>
      </UserInfo>
    </SharedWithUsers>
    <TaxCatchAll xmlns="4494cc7c-873d-4c80-9650-25ed479db56e" xsi:nil="true"/>
    <lcf76f155ced4ddcb4097134ff3c332f xmlns="afe796f2-8498-4ad3-9601-ff94126f646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D611321D10F4B9EC7CD6E66009042" ma:contentTypeVersion="13" ma:contentTypeDescription="Create a new document." ma:contentTypeScope="" ma:versionID="522d515d01b95f4ec846ced404f8e12b">
  <xsd:schema xmlns:xsd="http://www.w3.org/2001/XMLSchema" xmlns:xs="http://www.w3.org/2001/XMLSchema" xmlns:p="http://schemas.microsoft.com/office/2006/metadata/properties" xmlns:ns2="afe796f2-8498-4ad3-9601-ff94126f646b" xmlns:ns3="53f16ba4-60e4-4a6f-bebe-89a58c5e3f2f" xmlns:ns4="4494cc7c-873d-4c80-9650-25ed479db56e" targetNamespace="http://schemas.microsoft.com/office/2006/metadata/properties" ma:root="true" ma:fieldsID="57b970d54501cadabcc92b947c293183" ns2:_="" ns3:_="" ns4:_="">
    <xsd:import namespace="afe796f2-8498-4ad3-9601-ff94126f646b"/>
    <xsd:import namespace="53f16ba4-60e4-4a6f-bebe-89a58c5e3f2f"/>
    <xsd:import namespace="4494cc7c-873d-4c80-9650-25ed479db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796f2-8498-4ad3-9601-ff94126f6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0b7209-8b30-4d9f-9476-6b035fe2b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16ba4-60e4-4a6f-bebe-89a58c5e3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4cc7c-873d-4c80-9650-25ed479db56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4be274-f043-447f-bc7a-42abc893e324}" ma:internalName="TaxCatchAll" ma:showField="CatchAllData" ma:web="53f16ba4-60e4-4a6f-bebe-89a58c5e3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E00DFD-55E5-4511-AC64-A47711CCD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8940E9-9FE7-4C7F-872B-74556FB5B7B3}">
  <ds:schemaRefs>
    <ds:schemaRef ds:uri="4494cc7c-873d-4c80-9650-25ed479db56e"/>
    <ds:schemaRef ds:uri="53f16ba4-60e4-4a6f-bebe-89a58c5e3f2f"/>
    <ds:schemaRef ds:uri="afe796f2-8498-4ad3-9601-ff94126f64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8C6267-2E17-4C61-A50B-973572CAF828}">
  <ds:schemaRefs>
    <ds:schemaRef ds:uri="4494cc7c-873d-4c80-9650-25ed479db56e"/>
    <ds:schemaRef ds:uri="53f16ba4-60e4-4a6f-bebe-89a58c5e3f2f"/>
    <ds:schemaRef ds:uri="afe796f2-8498-4ad3-9601-ff94126f64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6d48bd7-a8ec-495f-9684-067f65f4b446}" enabled="1" method="Standard" siteId="{3847dec6-63b2-43f9-a6d0-58a40aaa1a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Milbank_Fund_template_v9</Template>
  <TotalTime>1090</TotalTime>
  <Words>385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32" baseType="lpstr">
      <vt:lpstr>Aptos</vt:lpstr>
      <vt:lpstr>Aptos Display</vt:lpstr>
      <vt:lpstr>Aptos Narrow</vt:lpstr>
      <vt:lpstr>Arial</vt:lpstr>
      <vt:lpstr>Arial Narrow</vt:lpstr>
      <vt:lpstr>Calibri</vt:lpstr>
      <vt:lpstr>Calibri Light</vt:lpstr>
      <vt:lpstr>Franklin Gothic Medium</vt:lpstr>
      <vt:lpstr>Georgia</vt:lpstr>
      <vt:lpstr>Greycliff CF</vt:lpstr>
      <vt:lpstr>GreycliffCF-Heavy</vt:lpstr>
      <vt:lpstr>Helvetica</vt:lpstr>
      <vt:lpstr>Helvetica Neue</vt:lpstr>
      <vt:lpstr>Segoe UI</vt:lpstr>
      <vt:lpstr>Segoe UI Light</vt:lpstr>
      <vt:lpstr>System Font Regular</vt:lpstr>
      <vt:lpstr>Times</vt:lpstr>
      <vt:lpstr>Trebuchet MS</vt:lpstr>
      <vt:lpstr>Wingdings</vt:lpstr>
      <vt:lpstr>Custom Design</vt:lpstr>
      <vt:lpstr>MQD theme</vt:lpstr>
      <vt:lpstr>1_Custom Design</vt:lpstr>
      <vt:lpstr>MQD_DHS theme </vt:lpstr>
      <vt:lpstr>1_MQD theme</vt:lpstr>
      <vt:lpstr>3_MQD theme 2</vt:lpstr>
      <vt:lpstr>Theme 1</vt:lpstr>
      <vt:lpstr>1_Office Theme</vt:lpstr>
      <vt:lpstr>    AHEAD Steering Committee Grant     February 03, 2026  </vt:lpstr>
      <vt:lpstr>PowerPoint Presentation</vt:lpstr>
      <vt:lpstr>Timeline</vt:lpstr>
      <vt:lpstr>Rural Health Transformation Program (RHTP): Supporting AHEAD in Rural Communities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Milbank Communications Agenda</dc:title>
  <dc:creator>Christine Haran</dc:creator>
  <cp:lastModifiedBy>Soares, Joy</cp:lastModifiedBy>
  <cp:revision>1</cp:revision>
  <cp:lastPrinted>2021-05-14T14:40:09Z</cp:lastPrinted>
  <dcterms:created xsi:type="dcterms:W3CDTF">2019-10-24T16:16:24Z</dcterms:created>
  <dcterms:modified xsi:type="dcterms:W3CDTF">2026-02-04T16:09:47Z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0x0101005A3D611321D10F4B9EC7CD6E66009042</vt:lpwstr>
  </property>
  <property fmtid="{D5CDD505-2E9C-101B-9397-08002B2CF9AE}" pid="3" name="Order">
    <vt:r8>113400</vt:r8>
  </property>
  <property fmtid="{D5CDD505-2E9C-101B-9397-08002B2CF9AE}" pid="4" name="MediaServiceImageTags">
    <vt:lpwstr/>
  </property>
</Properties>
</file>