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4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5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6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6" r:id="rId4"/>
    <p:sldMasterId id="2147483819" r:id="rId5"/>
    <p:sldMasterId id="2147483827" r:id="rId6"/>
    <p:sldMasterId id="2147483839" r:id="rId7"/>
    <p:sldMasterId id="2147483851" r:id="rId8"/>
    <p:sldMasterId id="2147483866" r:id="rId9"/>
    <p:sldMasterId id="2147483893" r:id="rId10"/>
  </p:sldMasterIdLst>
  <p:notesMasterIdLst>
    <p:notesMasterId r:id="rId26"/>
  </p:notesMasterIdLst>
  <p:handoutMasterIdLst>
    <p:handoutMasterId r:id="rId27"/>
  </p:handoutMasterIdLst>
  <p:sldIdLst>
    <p:sldId id="2147310055" r:id="rId11"/>
    <p:sldId id="2147310054" r:id="rId12"/>
    <p:sldId id="2147310082" r:id="rId13"/>
    <p:sldId id="2147310084" r:id="rId14"/>
    <p:sldId id="2147310083" r:id="rId15"/>
    <p:sldId id="2147310087" r:id="rId16"/>
    <p:sldId id="2147310088" r:id="rId17"/>
    <p:sldId id="2147310089" r:id="rId18"/>
    <p:sldId id="2147310090" r:id="rId19"/>
    <p:sldId id="2147310091" r:id="rId20"/>
    <p:sldId id="2147310093" r:id="rId21"/>
    <p:sldId id="2147310094" r:id="rId22"/>
    <p:sldId id="2147310074" r:id="rId23"/>
    <p:sldId id="2147310075" r:id="rId24"/>
    <p:sldId id="2147310061" r:id="rId25"/>
  </p:sldIdLst>
  <p:sldSz cx="12192000" cy="6858000"/>
  <p:notesSz cx="7102475" cy="9388475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Helvetica" panose="020B060402020202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Helvetica" panose="020B060402020202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Helvetica" panose="020B060402020202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Helvetica" panose="020B060402020202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Helvetica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Helvetica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Helvetica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Helvetica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Helvetica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296" userDrawn="1">
          <p15:clr>
            <a:srgbClr val="A4A3A4"/>
          </p15:clr>
        </p15:guide>
        <p15:guide id="2" userDrawn="1">
          <p15:clr>
            <a:srgbClr val="A4A3A4"/>
          </p15:clr>
        </p15:guide>
        <p15:guide id="3" pos="7680" userDrawn="1">
          <p15:clr>
            <a:srgbClr val="A4A3A4"/>
          </p15:clr>
        </p15:guide>
        <p15:guide id="5" orient="horz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6209837-9E08-AF05-D3A2-CA36AA07021D}" name="Corinne Pickus" initials="CP" userId="S::corinne.pickus@burness.com::394e9295-32b2-47bd-bf8c-739d2ee2f9c7" providerId="AD"/>
  <p188:author id="{52476085-446D-4C96-F23F-CFDFCBE40E34}" name="Guest User" initials="GU" userId="S::urn:spo:anon#573c057301bcdfd924a1edc41552f095ad955fcc1b8b1365c6e1218189540b75::" providerId="AD"/>
  <p188:author id="{2F9154CF-FE2F-BA31-27EA-76E8A1616E77}" name="Rachel Block" initials="RB" userId="S::rblock@milbank.org::3c6b038a-ee1b-4085-9fe8-741792909c42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ris Koller" initials="CK" lastIdx="32" clrIdx="0"/>
  <p:cmAuthor id="2" name="Gail Cambridge" initials="GC" lastIdx="7" clrIdx="1">
    <p:extLst>
      <p:ext uri="{19B8F6BF-5375-455C-9EA6-DF929625EA0E}">
        <p15:presenceInfo xmlns:p15="http://schemas.microsoft.com/office/powerpoint/2012/main" userId="S::cambridge@milbank.org::5334bb7a-d6e7-43ae-95c6-69762e3358a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7B228"/>
    <a:srgbClr val="0000FF"/>
    <a:srgbClr val="F3FCFF"/>
    <a:srgbClr val="FFFFFF"/>
    <a:srgbClr val="009E47"/>
    <a:srgbClr val="0178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0F3B2F0-FE7E-437C-396E-ADB463A660A0}" v="4" dt="2025-06-03T23:23:30.981"/>
    <p1510:client id="{F5F48D74-E080-42FF-BA99-6258F03A5C63}" v="6297" dt="2025-06-03T23:34:26.12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984" y="54"/>
      </p:cViewPr>
      <p:guideLst>
        <p:guide orient="horz" pos="4296"/>
        <p:guide/>
        <p:guide pos="7680"/>
        <p:guide orient="horz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1.xml"/><Relationship Id="rId34" Type="http://schemas.microsoft.com/office/2018/10/relationships/authors" Target="author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commentAuthors" Target="commentAuthor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9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Relationship Id="rId8" Type="http://schemas.openxmlformats.org/officeDocument/2006/relationships/slideMaster" Target="slideMasters/slideMaster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FCB6E89-4FFA-40D7-9D5E-F451BF608CE6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DC8F357-6103-4CFA-82BE-6CDA9909948E}">
      <dgm:prSet phldrT="[Text]"/>
      <dgm:spPr/>
      <dgm:t>
        <a:bodyPr/>
        <a:lstStyle/>
        <a:p>
          <a:r>
            <a:rPr lang="en-US"/>
            <a:t>CY Q2 2025</a:t>
          </a:r>
        </a:p>
      </dgm:t>
    </dgm:pt>
    <dgm:pt modelId="{F4D06744-52A4-4B8F-BE61-A810CAB501F8}" type="parTrans" cxnId="{6A251F9D-1759-4637-BC50-3D510D31EBC6}">
      <dgm:prSet/>
      <dgm:spPr/>
      <dgm:t>
        <a:bodyPr/>
        <a:lstStyle/>
        <a:p>
          <a:endParaRPr lang="en-US"/>
        </a:p>
      </dgm:t>
    </dgm:pt>
    <dgm:pt modelId="{3D1380D1-81C5-42D0-BED8-CA6973E508E6}" type="sibTrans" cxnId="{6A251F9D-1759-4637-BC50-3D510D31EBC6}">
      <dgm:prSet/>
      <dgm:spPr/>
      <dgm:t>
        <a:bodyPr/>
        <a:lstStyle/>
        <a:p>
          <a:endParaRPr lang="en-US"/>
        </a:p>
      </dgm:t>
    </dgm:pt>
    <dgm:pt modelId="{0A7D012D-C675-4D5C-8676-F93CC573356B}">
      <dgm:prSet phldrT="[Text]" custT="1"/>
      <dgm:spPr/>
      <dgm:t>
        <a:bodyPr/>
        <a:lstStyle/>
        <a:p>
          <a:r>
            <a:rPr lang="en-US" sz="1600"/>
            <a:t>Hawai`i AHEAD continues stakeholder engagement sessions on the Hospital Global Budget (HGB)</a:t>
          </a:r>
        </a:p>
      </dgm:t>
    </dgm:pt>
    <dgm:pt modelId="{70344AD8-FB94-4380-958B-4F80CB4AD90B}" type="parTrans" cxnId="{A953A941-0607-4D08-A0B0-9BC685603DE0}">
      <dgm:prSet/>
      <dgm:spPr/>
      <dgm:t>
        <a:bodyPr/>
        <a:lstStyle/>
        <a:p>
          <a:endParaRPr lang="en-US"/>
        </a:p>
      </dgm:t>
    </dgm:pt>
    <dgm:pt modelId="{A40EB88A-50EC-4916-B289-6388852FC729}" type="sibTrans" cxnId="{A953A941-0607-4D08-A0B0-9BC685603DE0}">
      <dgm:prSet/>
      <dgm:spPr/>
      <dgm:t>
        <a:bodyPr/>
        <a:lstStyle/>
        <a:p>
          <a:endParaRPr lang="en-US"/>
        </a:p>
      </dgm:t>
    </dgm:pt>
    <dgm:pt modelId="{C8C91A08-64A7-45A0-8894-7379EA9A98FF}">
      <dgm:prSet phldrT="[Text]"/>
      <dgm:spPr/>
      <dgm:t>
        <a:bodyPr/>
        <a:lstStyle/>
        <a:p>
          <a:r>
            <a:rPr lang="en-US"/>
            <a:t>CY Q3 2025</a:t>
          </a:r>
        </a:p>
      </dgm:t>
    </dgm:pt>
    <dgm:pt modelId="{3E862B41-DE19-4961-A442-DB3A9DE733FC}" type="parTrans" cxnId="{F57FAFCA-33E7-4BDC-9DF0-2D9B5BBC2F82}">
      <dgm:prSet/>
      <dgm:spPr/>
      <dgm:t>
        <a:bodyPr/>
        <a:lstStyle/>
        <a:p>
          <a:endParaRPr lang="en-US"/>
        </a:p>
      </dgm:t>
    </dgm:pt>
    <dgm:pt modelId="{B654F7C1-F2DB-4B2C-A6B2-6827D5991B2C}" type="sibTrans" cxnId="{F57FAFCA-33E7-4BDC-9DF0-2D9B5BBC2F82}">
      <dgm:prSet/>
      <dgm:spPr/>
      <dgm:t>
        <a:bodyPr/>
        <a:lstStyle/>
        <a:p>
          <a:endParaRPr lang="en-US"/>
        </a:p>
      </dgm:t>
    </dgm:pt>
    <dgm:pt modelId="{308DF24F-626A-4C92-8BB4-C7D7331A2B49}">
      <dgm:prSet phldrT="[Text]" custT="1"/>
      <dgm:spPr/>
      <dgm:t>
        <a:bodyPr/>
        <a:lstStyle/>
        <a:p>
          <a:r>
            <a:rPr lang="en-US" sz="1600"/>
            <a:t>Milliman and the Center for Health Care Strategies (CHCS) facilitate in-person working sessions with AHEAD staff with the goal of developing draft Primary Care methodologies in July</a:t>
          </a:r>
        </a:p>
      </dgm:t>
    </dgm:pt>
    <dgm:pt modelId="{68439236-F6FB-4ACB-8DC0-FC83D7CC1E37}" type="parTrans" cxnId="{2FD892AC-E97E-4959-B8CB-425A8C949A4B}">
      <dgm:prSet/>
      <dgm:spPr/>
      <dgm:t>
        <a:bodyPr/>
        <a:lstStyle/>
        <a:p>
          <a:endParaRPr lang="en-US"/>
        </a:p>
      </dgm:t>
    </dgm:pt>
    <dgm:pt modelId="{740797C8-8356-40BC-AB05-893492E979B1}" type="sibTrans" cxnId="{2FD892AC-E97E-4959-B8CB-425A8C949A4B}">
      <dgm:prSet/>
      <dgm:spPr/>
      <dgm:t>
        <a:bodyPr/>
        <a:lstStyle/>
        <a:p>
          <a:endParaRPr lang="en-US"/>
        </a:p>
      </dgm:t>
    </dgm:pt>
    <dgm:pt modelId="{213971A2-CD1E-48A7-BC0E-3C20C2C5BABD}">
      <dgm:prSet phldrT="[Text]" custT="1"/>
      <dgm:spPr/>
      <dgm:t>
        <a:bodyPr/>
        <a:lstStyle/>
        <a:p>
          <a:r>
            <a:rPr lang="en-US" sz="1600"/>
            <a:t>Hawai`i AHEAD submits draft HGB and PC methodologies to CMMI (12/31/25)</a:t>
          </a:r>
        </a:p>
      </dgm:t>
    </dgm:pt>
    <dgm:pt modelId="{C78218AA-2C1C-4016-A62D-D0B022D379B9}" type="parTrans" cxnId="{A669C03F-374E-438C-AFF0-A53E65D2C353}">
      <dgm:prSet/>
      <dgm:spPr/>
      <dgm:t>
        <a:bodyPr/>
        <a:lstStyle/>
        <a:p>
          <a:endParaRPr lang="en-US"/>
        </a:p>
      </dgm:t>
    </dgm:pt>
    <dgm:pt modelId="{76530735-9AED-43EE-9401-7A5E7F5283A6}" type="sibTrans" cxnId="{A669C03F-374E-438C-AFF0-A53E65D2C353}">
      <dgm:prSet/>
      <dgm:spPr/>
      <dgm:t>
        <a:bodyPr/>
        <a:lstStyle/>
        <a:p>
          <a:endParaRPr lang="en-US"/>
        </a:p>
      </dgm:t>
    </dgm:pt>
    <dgm:pt modelId="{6C90E445-6D8B-4C73-A9CA-28FC1618A042}">
      <dgm:prSet phldrT="[Text]"/>
      <dgm:spPr/>
      <dgm:t>
        <a:bodyPr/>
        <a:lstStyle/>
        <a:p>
          <a:r>
            <a:rPr lang="en-US"/>
            <a:t>CY Q4 2025</a:t>
          </a:r>
        </a:p>
      </dgm:t>
    </dgm:pt>
    <dgm:pt modelId="{B6C474FA-6E68-4EA9-BEDC-DCA91E187DAE}" type="parTrans" cxnId="{A4ECF5A8-C79E-427E-A03A-695B67C69A10}">
      <dgm:prSet/>
      <dgm:spPr/>
      <dgm:t>
        <a:bodyPr/>
        <a:lstStyle/>
        <a:p>
          <a:endParaRPr lang="en-US"/>
        </a:p>
      </dgm:t>
    </dgm:pt>
    <dgm:pt modelId="{FBE68A44-4F79-4C2C-AC60-5604370BAF4B}" type="sibTrans" cxnId="{A4ECF5A8-C79E-427E-A03A-695B67C69A10}">
      <dgm:prSet/>
      <dgm:spPr/>
      <dgm:t>
        <a:bodyPr/>
        <a:lstStyle/>
        <a:p>
          <a:endParaRPr lang="en-US"/>
        </a:p>
      </dgm:t>
    </dgm:pt>
    <dgm:pt modelId="{38139A23-FE12-4ED8-8B7C-B3126A7B2787}">
      <dgm:prSet phldrT="[Text]" custT="1"/>
      <dgm:spPr/>
      <dgm:t>
        <a:bodyPr/>
        <a:lstStyle/>
        <a:p>
          <a:r>
            <a:rPr lang="en-US" sz="1600"/>
            <a:t>Hawai`i AHEAD continues stakeholder engagement, refining model/methodologies, and recruiting providers</a:t>
          </a:r>
        </a:p>
      </dgm:t>
    </dgm:pt>
    <dgm:pt modelId="{9AA9991B-7701-41A2-A24C-74A1E08DDF8B}" type="parTrans" cxnId="{84C8259F-2E80-4003-BC74-7911BD47961A}">
      <dgm:prSet/>
      <dgm:spPr/>
      <dgm:t>
        <a:bodyPr/>
        <a:lstStyle/>
        <a:p>
          <a:endParaRPr lang="en-US"/>
        </a:p>
      </dgm:t>
    </dgm:pt>
    <dgm:pt modelId="{69C7B4EC-7F31-4BEA-A0EC-C8A8FAD28EEB}" type="sibTrans" cxnId="{84C8259F-2E80-4003-BC74-7911BD47961A}">
      <dgm:prSet/>
      <dgm:spPr/>
      <dgm:t>
        <a:bodyPr/>
        <a:lstStyle/>
        <a:p>
          <a:endParaRPr lang="en-US"/>
        </a:p>
      </dgm:t>
    </dgm:pt>
    <dgm:pt modelId="{54009ADF-0598-43FD-A86A-CB9BA19C573C}">
      <dgm:prSet phldrT="[Text]" custT="1"/>
      <dgm:spPr/>
      <dgm:t>
        <a:bodyPr/>
        <a:lstStyle/>
        <a:p>
          <a:r>
            <a:rPr lang="en-US" sz="1600"/>
            <a:t>Hawai`i AHEAD continues stakeholder engagement, refining model/methodologies, and recruiting providers</a:t>
          </a:r>
        </a:p>
      </dgm:t>
    </dgm:pt>
    <dgm:pt modelId="{4D0692D8-A743-4A20-BB70-AA9F09C6911B}" type="parTrans" cxnId="{43E6A0D1-C8D6-44C0-A183-8E9EAAC5DC88}">
      <dgm:prSet/>
      <dgm:spPr/>
      <dgm:t>
        <a:bodyPr/>
        <a:lstStyle/>
        <a:p>
          <a:endParaRPr lang="en-US"/>
        </a:p>
      </dgm:t>
    </dgm:pt>
    <dgm:pt modelId="{A6BD1B36-C013-42E8-AAFB-FFDC2BE0131D}" type="sibTrans" cxnId="{43E6A0D1-C8D6-44C0-A183-8E9EAAC5DC88}">
      <dgm:prSet/>
      <dgm:spPr/>
      <dgm:t>
        <a:bodyPr/>
        <a:lstStyle/>
        <a:p>
          <a:endParaRPr lang="en-US"/>
        </a:p>
      </dgm:t>
    </dgm:pt>
    <dgm:pt modelId="{00A278C2-CC38-484E-B0EE-313CC45302BE}">
      <dgm:prSet phldrT="[Text]" custT="1"/>
      <dgm:spPr/>
      <dgm:t>
        <a:bodyPr/>
        <a:lstStyle/>
        <a:p>
          <a:r>
            <a:rPr lang="en-US" sz="1600"/>
            <a:t>MQD executes contract for additional support for PC for all lines of business (Medicaid, Medicare, Commercial, etc.)</a:t>
          </a:r>
        </a:p>
      </dgm:t>
    </dgm:pt>
    <dgm:pt modelId="{24741A9C-D5BD-4301-BE57-17CA2DC4D5AD}" type="parTrans" cxnId="{CFE9E788-AB9F-4902-85D0-664BFC19580D}">
      <dgm:prSet/>
      <dgm:spPr/>
      <dgm:t>
        <a:bodyPr/>
        <a:lstStyle/>
        <a:p>
          <a:endParaRPr lang="en-US"/>
        </a:p>
      </dgm:t>
    </dgm:pt>
    <dgm:pt modelId="{8198BF55-570F-4FB2-828F-BAC4EF92FEC2}" type="sibTrans" cxnId="{CFE9E788-AB9F-4902-85D0-664BFC19580D}">
      <dgm:prSet/>
      <dgm:spPr/>
      <dgm:t>
        <a:bodyPr/>
        <a:lstStyle/>
        <a:p>
          <a:endParaRPr lang="en-US"/>
        </a:p>
      </dgm:t>
    </dgm:pt>
    <dgm:pt modelId="{F94FE6DF-920B-4241-A370-FF0E9F36E96E}">
      <dgm:prSet phldrT="[Text]" custT="1"/>
      <dgm:spPr/>
      <dgm:t>
        <a:bodyPr/>
        <a:lstStyle/>
        <a:p>
          <a:r>
            <a:rPr lang="en-US" sz="1600"/>
            <a:t>Milliman drafts initial HGB proforma model for stakeholders to review </a:t>
          </a:r>
        </a:p>
      </dgm:t>
    </dgm:pt>
    <dgm:pt modelId="{82CC2ACD-960E-4FA5-8A26-024E80AFBF0D}" type="parTrans" cxnId="{61826F52-C817-4423-BB9B-96985B587579}">
      <dgm:prSet/>
      <dgm:spPr/>
      <dgm:t>
        <a:bodyPr/>
        <a:lstStyle/>
        <a:p>
          <a:endParaRPr lang="en-US"/>
        </a:p>
      </dgm:t>
    </dgm:pt>
    <dgm:pt modelId="{1A582BEB-5BA2-4E51-98CC-6EFE59283A33}" type="sibTrans" cxnId="{61826F52-C817-4423-BB9B-96985B587579}">
      <dgm:prSet/>
      <dgm:spPr/>
      <dgm:t>
        <a:bodyPr/>
        <a:lstStyle/>
        <a:p>
          <a:endParaRPr lang="en-US"/>
        </a:p>
      </dgm:t>
    </dgm:pt>
    <dgm:pt modelId="{43555F3E-E3A7-4328-BC92-34272EBA9710}">
      <dgm:prSet phldrT="[Text]" custT="1"/>
      <dgm:spPr/>
      <dgm:t>
        <a:bodyPr/>
        <a:lstStyle/>
        <a:p>
          <a:r>
            <a:rPr lang="en-US" sz="1600"/>
            <a:t>Med-QUEST Division submits regulatory change proposal for Medicaid Alternative Payment Methodology (APM) to CMMI and CMCS (9/1/25)</a:t>
          </a:r>
        </a:p>
      </dgm:t>
    </dgm:pt>
    <dgm:pt modelId="{C0E3390A-A4EA-4D55-8797-4B72DAE8EACD}" type="parTrans" cxnId="{03F89D08-7722-475F-A77D-47EBDB2B4EAA}">
      <dgm:prSet/>
      <dgm:spPr/>
    </dgm:pt>
    <dgm:pt modelId="{160C7F16-1CF7-40C2-82A3-0A06CDF824A8}" type="sibTrans" cxnId="{03F89D08-7722-475F-A77D-47EBDB2B4EAA}">
      <dgm:prSet/>
      <dgm:spPr/>
    </dgm:pt>
    <dgm:pt modelId="{6792C5E1-F905-4D0A-9E68-D9E14B5DE3B5}" type="pres">
      <dgm:prSet presAssocID="{9FCB6E89-4FFA-40D7-9D5E-F451BF608CE6}" presName="linearFlow" presStyleCnt="0">
        <dgm:presLayoutVars>
          <dgm:dir/>
          <dgm:animLvl val="lvl"/>
          <dgm:resizeHandles val="exact"/>
        </dgm:presLayoutVars>
      </dgm:prSet>
      <dgm:spPr/>
    </dgm:pt>
    <dgm:pt modelId="{47FEF650-7340-4AC8-A8E1-B6D31CA582BD}" type="pres">
      <dgm:prSet presAssocID="{ADC8F357-6103-4CFA-82BE-6CDA9909948E}" presName="composite" presStyleCnt="0"/>
      <dgm:spPr/>
    </dgm:pt>
    <dgm:pt modelId="{0CF3B7D7-89D4-4869-BF29-FA086B83251F}" type="pres">
      <dgm:prSet presAssocID="{ADC8F357-6103-4CFA-82BE-6CDA9909948E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BB2DBB2C-2C15-4BA5-B035-4BB6F792DB6A}" type="pres">
      <dgm:prSet presAssocID="{ADC8F357-6103-4CFA-82BE-6CDA9909948E}" presName="descendantText" presStyleLbl="alignAcc1" presStyleIdx="0" presStyleCnt="3">
        <dgm:presLayoutVars>
          <dgm:bulletEnabled val="1"/>
        </dgm:presLayoutVars>
      </dgm:prSet>
      <dgm:spPr/>
    </dgm:pt>
    <dgm:pt modelId="{C901A945-128A-4FC7-9AFD-B3F6E9705AAD}" type="pres">
      <dgm:prSet presAssocID="{3D1380D1-81C5-42D0-BED8-CA6973E508E6}" presName="sp" presStyleCnt="0"/>
      <dgm:spPr/>
    </dgm:pt>
    <dgm:pt modelId="{9A6002BB-01AB-4169-B3AF-7F82B9620A24}" type="pres">
      <dgm:prSet presAssocID="{C8C91A08-64A7-45A0-8894-7379EA9A98FF}" presName="composite" presStyleCnt="0"/>
      <dgm:spPr/>
    </dgm:pt>
    <dgm:pt modelId="{4F123DE2-5DBF-4C8B-B61A-EDB53A4604B8}" type="pres">
      <dgm:prSet presAssocID="{C8C91A08-64A7-45A0-8894-7379EA9A98FF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6770272D-164D-4AC5-A867-ECF27B3B753E}" type="pres">
      <dgm:prSet presAssocID="{C8C91A08-64A7-45A0-8894-7379EA9A98FF}" presName="descendantText" presStyleLbl="alignAcc1" presStyleIdx="1" presStyleCnt="3">
        <dgm:presLayoutVars>
          <dgm:bulletEnabled val="1"/>
        </dgm:presLayoutVars>
      </dgm:prSet>
      <dgm:spPr/>
    </dgm:pt>
    <dgm:pt modelId="{BEEDD687-A02D-4563-B755-BA8A397AAE80}" type="pres">
      <dgm:prSet presAssocID="{B654F7C1-F2DB-4B2C-A6B2-6827D5991B2C}" presName="sp" presStyleCnt="0"/>
      <dgm:spPr/>
    </dgm:pt>
    <dgm:pt modelId="{0E962225-B091-4DE4-8825-1EE202C22EAC}" type="pres">
      <dgm:prSet presAssocID="{6C90E445-6D8B-4C73-A9CA-28FC1618A042}" presName="composite" presStyleCnt="0"/>
      <dgm:spPr/>
    </dgm:pt>
    <dgm:pt modelId="{F6A6A11A-24F8-4AC2-8A60-3A51D74C47F8}" type="pres">
      <dgm:prSet presAssocID="{6C90E445-6D8B-4C73-A9CA-28FC1618A042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718109F6-47C3-4E06-B474-488202A0D5D7}" type="pres">
      <dgm:prSet presAssocID="{6C90E445-6D8B-4C73-A9CA-28FC1618A042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31A0DB06-8DC3-46BB-AD52-BAB6081C920B}" type="presOf" srcId="{213971A2-CD1E-48A7-BC0E-3C20C2C5BABD}" destId="{718109F6-47C3-4E06-B474-488202A0D5D7}" srcOrd="0" destOrd="1" presId="urn:microsoft.com/office/officeart/2005/8/layout/chevron2"/>
    <dgm:cxn modelId="{03F89D08-7722-475F-A77D-47EBDB2B4EAA}" srcId="{C8C91A08-64A7-45A0-8894-7379EA9A98FF}" destId="{43555F3E-E3A7-4328-BC92-34272EBA9710}" srcOrd="2" destOrd="0" parTransId="{C0E3390A-A4EA-4D55-8797-4B72DAE8EACD}" sibTransId="{160C7F16-1CF7-40C2-82A3-0A06CDF824A8}"/>
    <dgm:cxn modelId="{A669C03F-374E-438C-AFF0-A53E65D2C353}" srcId="{6C90E445-6D8B-4C73-A9CA-28FC1618A042}" destId="{213971A2-CD1E-48A7-BC0E-3C20C2C5BABD}" srcOrd="1" destOrd="0" parTransId="{C78218AA-2C1C-4016-A62D-D0B022D379B9}" sibTransId="{76530735-9AED-43EE-9401-7A5E7F5283A6}"/>
    <dgm:cxn modelId="{A953A941-0607-4D08-A0B0-9BC685603DE0}" srcId="{ADC8F357-6103-4CFA-82BE-6CDA9909948E}" destId="{0A7D012D-C675-4D5C-8676-F93CC573356B}" srcOrd="0" destOrd="0" parTransId="{70344AD8-FB94-4380-958B-4F80CB4AD90B}" sibTransId="{A40EB88A-50EC-4916-B289-6388852FC729}"/>
    <dgm:cxn modelId="{966EA16B-4EFF-4928-AA50-961E612E4B03}" type="presOf" srcId="{43555F3E-E3A7-4328-BC92-34272EBA9710}" destId="{6770272D-164D-4AC5-A867-ECF27B3B753E}" srcOrd="0" destOrd="2" presId="urn:microsoft.com/office/officeart/2005/8/layout/chevron2"/>
    <dgm:cxn modelId="{61826F52-C817-4423-BB9B-96985B587579}" srcId="{ADC8F357-6103-4CFA-82BE-6CDA9909948E}" destId="{F94FE6DF-920B-4241-A370-FF0E9F36E96E}" srcOrd="1" destOrd="0" parTransId="{82CC2ACD-960E-4FA5-8A26-024E80AFBF0D}" sibTransId="{1A582BEB-5BA2-4E51-98CC-6EFE59283A33}"/>
    <dgm:cxn modelId="{84812E7D-4F2E-4EEF-A248-13B42A6CDC6C}" type="presOf" srcId="{54009ADF-0598-43FD-A86A-CB9BA19C573C}" destId="{718109F6-47C3-4E06-B474-488202A0D5D7}" srcOrd="0" destOrd="0" presId="urn:microsoft.com/office/officeart/2005/8/layout/chevron2"/>
    <dgm:cxn modelId="{CFE9E788-AB9F-4902-85D0-664BFC19580D}" srcId="{C8C91A08-64A7-45A0-8894-7379EA9A98FF}" destId="{00A278C2-CC38-484E-B0EE-313CC45302BE}" srcOrd="3" destOrd="0" parTransId="{24741A9C-D5BD-4301-BE57-17CA2DC4D5AD}" sibTransId="{8198BF55-570F-4FB2-828F-BAC4EF92FEC2}"/>
    <dgm:cxn modelId="{E8275198-868C-45F4-8D3E-BF86AAAD5A88}" type="presOf" srcId="{308DF24F-626A-4C92-8BB4-C7D7331A2B49}" destId="{6770272D-164D-4AC5-A867-ECF27B3B753E}" srcOrd="0" destOrd="0" presId="urn:microsoft.com/office/officeart/2005/8/layout/chevron2"/>
    <dgm:cxn modelId="{6A251F9D-1759-4637-BC50-3D510D31EBC6}" srcId="{9FCB6E89-4FFA-40D7-9D5E-F451BF608CE6}" destId="{ADC8F357-6103-4CFA-82BE-6CDA9909948E}" srcOrd="0" destOrd="0" parTransId="{F4D06744-52A4-4B8F-BE61-A810CAB501F8}" sibTransId="{3D1380D1-81C5-42D0-BED8-CA6973E508E6}"/>
    <dgm:cxn modelId="{84C8259F-2E80-4003-BC74-7911BD47961A}" srcId="{C8C91A08-64A7-45A0-8894-7379EA9A98FF}" destId="{38139A23-FE12-4ED8-8B7C-B3126A7B2787}" srcOrd="1" destOrd="0" parTransId="{9AA9991B-7701-41A2-A24C-74A1E08DDF8B}" sibTransId="{69C7B4EC-7F31-4BEA-A0EC-C8A8FAD28EEB}"/>
    <dgm:cxn modelId="{A4ECF5A8-C79E-427E-A03A-695B67C69A10}" srcId="{9FCB6E89-4FFA-40D7-9D5E-F451BF608CE6}" destId="{6C90E445-6D8B-4C73-A9CA-28FC1618A042}" srcOrd="2" destOrd="0" parTransId="{B6C474FA-6E68-4EA9-BEDC-DCA91E187DAE}" sibTransId="{FBE68A44-4F79-4C2C-AC60-5604370BAF4B}"/>
    <dgm:cxn modelId="{2FD892AC-E97E-4959-B8CB-425A8C949A4B}" srcId="{C8C91A08-64A7-45A0-8894-7379EA9A98FF}" destId="{308DF24F-626A-4C92-8BB4-C7D7331A2B49}" srcOrd="0" destOrd="0" parTransId="{68439236-F6FB-4ACB-8DC0-FC83D7CC1E37}" sibTransId="{740797C8-8356-40BC-AB05-893492E979B1}"/>
    <dgm:cxn modelId="{A28CCFB2-ABFB-4F51-8EB3-DACA83DCA31D}" type="presOf" srcId="{ADC8F357-6103-4CFA-82BE-6CDA9909948E}" destId="{0CF3B7D7-89D4-4869-BF29-FA086B83251F}" srcOrd="0" destOrd="0" presId="urn:microsoft.com/office/officeart/2005/8/layout/chevron2"/>
    <dgm:cxn modelId="{0058C7C7-027B-45DA-B9D9-6E2354710F66}" type="presOf" srcId="{6C90E445-6D8B-4C73-A9CA-28FC1618A042}" destId="{F6A6A11A-24F8-4AC2-8A60-3A51D74C47F8}" srcOrd="0" destOrd="0" presId="urn:microsoft.com/office/officeart/2005/8/layout/chevron2"/>
    <dgm:cxn modelId="{F57FAFCA-33E7-4BDC-9DF0-2D9B5BBC2F82}" srcId="{9FCB6E89-4FFA-40D7-9D5E-F451BF608CE6}" destId="{C8C91A08-64A7-45A0-8894-7379EA9A98FF}" srcOrd="1" destOrd="0" parTransId="{3E862B41-DE19-4961-A442-DB3A9DE733FC}" sibTransId="{B654F7C1-F2DB-4B2C-A6B2-6827D5991B2C}"/>
    <dgm:cxn modelId="{43E6A0D1-C8D6-44C0-A183-8E9EAAC5DC88}" srcId="{6C90E445-6D8B-4C73-A9CA-28FC1618A042}" destId="{54009ADF-0598-43FD-A86A-CB9BA19C573C}" srcOrd="0" destOrd="0" parTransId="{4D0692D8-A743-4A20-BB70-AA9F09C6911B}" sibTransId="{A6BD1B36-C013-42E8-AAFB-FFDC2BE0131D}"/>
    <dgm:cxn modelId="{11E62CD9-E130-4951-81ED-612031A9892D}" type="presOf" srcId="{9FCB6E89-4FFA-40D7-9D5E-F451BF608CE6}" destId="{6792C5E1-F905-4D0A-9E68-D9E14B5DE3B5}" srcOrd="0" destOrd="0" presId="urn:microsoft.com/office/officeart/2005/8/layout/chevron2"/>
    <dgm:cxn modelId="{71DF1CDF-915A-4DAA-A9A9-88048F5CD833}" type="presOf" srcId="{38139A23-FE12-4ED8-8B7C-B3126A7B2787}" destId="{6770272D-164D-4AC5-A867-ECF27B3B753E}" srcOrd="0" destOrd="1" presId="urn:microsoft.com/office/officeart/2005/8/layout/chevron2"/>
    <dgm:cxn modelId="{8E5584E6-D0D8-447E-AE6C-99460A7A6827}" type="presOf" srcId="{F94FE6DF-920B-4241-A370-FF0E9F36E96E}" destId="{BB2DBB2C-2C15-4BA5-B035-4BB6F792DB6A}" srcOrd="0" destOrd="1" presId="urn:microsoft.com/office/officeart/2005/8/layout/chevron2"/>
    <dgm:cxn modelId="{6AF72CE8-6480-47F5-866E-A94A9C8D47AC}" type="presOf" srcId="{0A7D012D-C675-4D5C-8676-F93CC573356B}" destId="{BB2DBB2C-2C15-4BA5-B035-4BB6F792DB6A}" srcOrd="0" destOrd="0" presId="urn:microsoft.com/office/officeart/2005/8/layout/chevron2"/>
    <dgm:cxn modelId="{188C3EE9-FD00-471C-814E-39F011DE77B5}" type="presOf" srcId="{00A278C2-CC38-484E-B0EE-313CC45302BE}" destId="{6770272D-164D-4AC5-A867-ECF27B3B753E}" srcOrd="0" destOrd="3" presId="urn:microsoft.com/office/officeart/2005/8/layout/chevron2"/>
    <dgm:cxn modelId="{4331A7F2-9019-45DD-A42A-162C057D94D2}" type="presOf" srcId="{C8C91A08-64A7-45A0-8894-7379EA9A98FF}" destId="{4F123DE2-5DBF-4C8B-B61A-EDB53A4604B8}" srcOrd="0" destOrd="0" presId="urn:microsoft.com/office/officeart/2005/8/layout/chevron2"/>
    <dgm:cxn modelId="{AE42AB45-BC89-4CD0-A918-5B4302444170}" type="presParOf" srcId="{6792C5E1-F905-4D0A-9E68-D9E14B5DE3B5}" destId="{47FEF650-7340-4AC8-A8E1-B6D31CA582BD}" srcOrd="0" destOrd="0" presId="urn:microsoft.com/office/officeart/2005/8/layout/chevron2"/>
    <dgm:cxn modelId="{EC2805F3-28D3-4569-9C96-010FC761BCDB}" type="presParOf" srcId="{47FEF650-7340-4AC8-A8E1-B6D31CA582BD}" destId="{0CF3B7D7-89D4-4869-BF29-FA086B83251F}" srcOrd="0" destOrd="0" presId="urn:microsoft.com/office/officeart/2005/8/layout/chevron2"/>
    <dgm:cxn modelId="{36A54254-BF75-4344-94C6-C133EC3CAF70}" type="presParOf" srcId="{47FEF650-7340-4AC8-A8E1-B6D31CA582BD}" destId="{BB2DBB2C-2C15-4BA5-B035-4BB6F792DB6A}" srcOrd="1" destOrd="0" presId="urn:microsoft.com/office/officeart/2005/8/layout/chevron2"/>
    <dgm:cxn modelId="{E64D4350-02C3-4E69-B965-2B5A5D1EEDE4}" type="presParOf" srcId="{6792C5E1-F905-4D0A-9E68-D9E14B5DE3B5}" destId="{C901A945-128A-4FC7-9AFD-B3F6E9705AAD}" srcOrd="1" destOrd="0" presId="urn:microsoft.com/office/officeart/2005/8/layout/chevron2"/>
    <dgm:cxn modelId="{9F2AC94F-36A9-49FE-92A1-7306EA8978DB}" type="presParOf" srcId="{6792C5E1-F905-4D0A-9E68-D9E14B5DE3B5}" destId="{9A6002BB-01AB-4169-B3AF-7F82B9620A24}" srcOrd="2" destOrd="0" presId="urn:microsoft.com/office/officeart/2005/8/layout/chevron2"/>
    <dgm:cxn modelId="{6DC7F98E-5128-4753-8E1C-1173938F9C42}" type="presParOf" srcId="{9A6002BB-01AB-4169-B3AF-7F82B9620A24}" destId="{4F123DE2-5DBF-4C8B-B61A-EDB53A4604B8}" srcOrd="0" destOrd="0" presId="urn:microsoft.com/office/officeart/2005/8/layout/chevron2"/>
    <dgm:cxn modelId="{3570AAC4-CA5E-4F3C-9B68-FD0D3729190A}" type="presParOf" srcId="{9A6002BB-01AB-4169-B3AF-7F82B9620A24}" destId="{6770272D-164D-4AC5-A867-ECF27B3B753E}" srcOrd="1" destOrd="0" presId="urn:microsoft.com/office/officeart/2005/8/layout/chevron2"/>
    <dgm:cxn modelId="{FB26BCC4-E8D9-4583-9B7D-6CEE31F912C8}" type="presParOf" srcId="{6792C5E1-F905-4D0A-9E68-D9E14B5DE3B5}" destId="{BEEDD687-A02D-4563-B755-BA8A397AAE80}" srcOrd="3" destOrd="0" presId="urn:microsoft.com/office/officeart/2005/8/layout/chevron2"/>
    <dgm:cxn modelId="{3EA381A7-FA7E-4C21-827F-579948F8005C}" type="presParOf" srcId="{6792C5E1-F905-4D0A-9E68-D9E14B5DE3B5}" destId="{0E962225-B091-4DE4-8825-1EE202C22EAC}" srcOrd="4" destOrd="0" presId="urn:microsoft.com/office/officeart/2005/8/layout/chevron2"/>
    <dgm:cxn modelId="{1E229656-43D9-425E-B4A0-68B98BDA422A}" type="presParOf" srcId="{0E962225-B091-4DE4-8825-1EE202C22EAC}" destId="{F6A6A11A-24F8-4AC2-8A60-3A51D74C47F8}" srcOrd="0" destOrd="0" presId="urn:microsoft.com/office/officeart/2005/8/layout/chevron2"/>
    <dgm:cxn modelId="{0F94D05D-49C5-4254-93A8-D74EA5842159}" type="presParOf" srcId="{0E962225-B091-4DE4-8825-1EE202C22EAC}" destId="{718109F6-47C3-4E06-B474-488202A0D5D7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A28F9B8-5A32-4F02-9B28-9A94B83D036D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F80F878-0583-4976-8B35-2D6E8F134CA5}">
      <dgm:prSet phldrT="[Text]"/>
      <dgm:spPr/>
      <dgm:t>
        <a:bodyPr/>
        <a:lstStyle/>
        <a:p>
          <a:r>
            <a:rPr lang="en-US"/>
            <a:t>CY Q1 2026</a:t>
          </a:r>
        </a:p>
      </dgm:t>
    </dgm:pt>
    <dgm:pt modelId="{28E9653B-5F92-4B03-9776-6748532D04B1}" type="parTrans" cxnId="{E068D1E4-4E15-456B-8E20-D311851C7019}">
      <dgm:prSet/>
      <dgm:spPr/>
      <dgm:t>
        <a:bodyPr/>
        <a:lstStyle/>
        <a:p>
          <a:endParaRPr lang="en-US"/>
        </a:p>
      </dgm:t>
    </dgm:pt>
    <dgm:pt modelId="{00560707-15D2-41D3-95A1-B20D16D5AEB4}" type="sibTrans" cxnId="{E068D1E4-4E15-456B-8E20-D311851C7019}">
      <dgm:prSet/>
      <dgm:spPr/>
      <dgm:t>
        <a:bodyPr/>
        <a:lstStyle/>
        <a:p>
          <a:endParaRPr lang="en-US"/>
        </a:p>
      </dgm:t>
    </dgm:pt>
    <dgm:pt modelId="{101F4792-E2FE-41C0-9AEE-C734EA3ADB22}">
      <dgm:prSet phldrT="[Text]"/>
      <dgm:spPr/>
      <dgm:t>
        <a:bodyPr/>
        <a:lstStyle/>
        <a:p>
          <a:r>
            <a:rPr lang="en-US"/>
            <a:t>Hawai`i AHEAD continues stakeholder engagement, recruiting providers, and preparing for implementation</a:t>
          </a:r>
        </a:p>
      </dgm:t>
    </dgm:pt>
    <dgm:pt modelId="{31D0A526-387A-4121-8131-9EA88AE99C1C}" type="parTrans" cxnId="{938B1783-F974-4914-865B-A28DBC24C895}">
      <dgm:prSet/>
      <dgm:spPr/>
      <dgm:t>
        <a:bodyPr/>
        <a:lstStyle/>
        <a:p>
          <a:endParaRPr lang="en-US"/>
        </a:p>
      </dgm:t>
    </dgm:pt>
    <dgm:pt modelId="{5A9304B2-8100-4F4C-AD1F-098C4149B018}" type="sibTrans" cxnId="{938B1783-F974-4914-865B-A28DBC24C895}">
      <dgm:prSet/>
      <dgm:spPr/>
      <dgm:t>
        <a:bodyPr/>
        <a:lstStyle/>
        <a:p>
          <a:endParaRPr lang="en-US"/>
        </a:p>
      </dgm:t>
    </dgm:pt>
    <dgm:pt modelId="{21EA834C-36C8-49E4-9974-75A04E24F69D}">
      <dgm:prSet phldrT="[Text]"/>
      <dgm:spPr/>
      <dgm:t>
        <a:bodyPr/>
        <a:lstStyle/>
        <a:p>
          <a:r>
            <a:rPr lang="en-US"/>
            <a:t>CY Q2 2026</a:t>
          </a:r>
        </a:p>
      </dgm:t>
    </dgm:pt>
    <dgm:pt modelId="{512C85DE-93EE-4198-BC20-DBF82E9EAC01}" type="parTrans" cxnId="{B0A82256-D13F-46B3-9B9D-2283EFB33031}">
      <dgm:prSet/>
      <dgm:spPr/>
      <dgm:t>
        <a:bodyPr/>
        <a:lstStyle/>
        <a:p>
          <a:endParaRPr lang="en-US"/>
        </a:p>
      </dgm:t>
    </dgm:pt>
    <dgm:pt modelId="{B6341334-A1A5-4AF3-A097-D8C90F0B0030}" type="sibTrans" cxnId="{B0A82256-D13F-46B3-9B9D-2283EFB33031}">
      <dgm:prSet/>
      <dgm:spPr/>
      <dgm:t>
        <a:bodyPr/>
        <a:lstStyle/>
        <a:p>
          <a:endParaRPr lang="en-US"/>
        </a:p>
      </dgm:t>
    </dgm:pt>
    <dgm:pt modelId="{1CBEBF24-A0DD-4F91-A8F9-7798204CB815}">
      <dgm:prSet phldrT="[Text]"/>
      <dgm:spPr/>
      <dgm:t>
        <a:bodyPr/>
        <a:lstStyle/>
        <a:p>
          <a:r>
            <a:rPr lang="en-US"/>
            <a:t>Hawai`i AHEAD signs cooperative agreement with CMMI that creates framework for partnership and memorializes Hawaii’s model including targets and TCOC methodology (no later than 06/30/26)</a:t>
          </a:r>
        </a:p>
      </dgm:t>
    </dgm:pt>
    <dgm:pt modelId="{E5D924ED-D51A-4CEC-BC48-8651611ACD72}" type="parTrans" cxnId="{4BD97AC3-B502-4AE3-B4A1-3E2C304E1811}">
      <dgm:prSet/>
      <dgm:spPr/>
      <dgm:t>
        <a:bodyPr/>
        <a:lstStyle/>
        <a:p>
          <a:endParaRPr lang="en-US"/>
        </a:p>
      </dgm:t>
    </dgm:pt>
    <dgm:pt modelId="{91D6E0B4-70D6-4869-9F39-637297A9D905}" type="sibTrans" cxnId="{4BD97AC3-B502-4AE3-B4A1-3E2C304E1811}">
      <dgm:prSet/>
      <dgm:spPr/>
      <dgm:t>
        <a:bodyPr/>
        <a:lstStyle/>
        <a:p>
          <a:endParaRPr lang="en-US"/>
        </a:p>
      </dgm:t>
    </dgm:pt>
    <dgm:pt modelId="{966312E0-E967-481E-8E5A-906D092091D6}">
      <dgm:prSet phldrT="[Text]"/>
      <dgm:spPr/>
      <dgm:t>
        <a:bodyPr/>
        <a:lstStyle/>
        <a:p>
          <a:r>
            <a:rPr lang="en-US"/>
            <a:t>CY Q3-4 2026</a:t>
          </a:r>
        </a:p>
      </dgm:t>
    </dgm:pt>
    <dgm:pt modelId="{B45268FB-D82D-4FD7-B8D8-9B0D78955607}" type="parTrans" cxnId="{B36AB45B-B135-4EFC-9BCE-A02AC140B071}">
      <dgm:prSet/>
      <dgm:spPr/>
      <dgm:t>
        <a:bodyPr/>
        <a:lstStyle/>
        <a:p>
          <a:endParaRPr lang="en-US"/>
        </a:p>
      </dgm:t>
    </dgm:pt>
    <dgm:pt modelId="{78D2C7A1-3396-465F-AEFE-122EC98D5390}" type="sibTrans" cxnId="{B36AB45B-B135-4EFC-9BCE-A02AC140B071}">
      <dgm:prSet/>
      <dgm:spPr/>
      <dgm:t>
        <a:bodyPr/>
        <a:lstStyle/>
        <a:p>
          <a:endParaRPr lang="en-US"/>
        </a:p>
      </dgm:t>
    </dgm:pt>
    <dgm:pt modelId="{9A527D21-5EBF-4624-8B0B-CFB5370A97DF}">
      <dgm:prSet phldrT="[Text]"/>
      <dgm:spPr/>
      <dgm:t>
        <a:bodyPr/>
        <a:lstStyle/>
        <a:p>
          <a:r>
            <a:rPr lang="en-US"/>
            <a:t>Performance Year 1 starts on 01/01/27</a:t>
          </a:r>
        </a:p>
      </dgm:t>
    </dgm:pt>
    <dgm:pt modelId="{3EDA4ABE-D887-4BB1-98FC-5FA70438A674}" type="parTrans" cxnId="{2D411EAB-4A8C-45F2-8CC0-74F654D409BC}">
      <dgm:prSet/>
      <dgm:spPr/>
      <dgm:t>
        <a:bodyPr/>
        <a:lstStyle/>
        <a:p>
          <a:endParaRPr lang="en-US"/>
        </a:p>
      </dgm:t>
    </dgm:pt>
    <dgm:pt modelId="{50084742-AB86-42F4-8EF5-D2F8AA9751C6}" type="sibTrans" cxnId="{2D411EAB-4A8C-45F2-8CC0-74F654D409BC}">
      <dgm:prSet/>
      <dgm:spPr/>
      <dgm:t>
        <a:bodyPr/>
        <a:lstStyle/>
        <a:p>
          <a:endParaRPr lang="en-US"/>
        </a:p>
      </dgm:t>
    </dgm:pt>
    <dgm:pt modelId="{0CD800FF-2CC6-4415-AB0B-258D2C52C9A0}">
      <dgm:prSet phldrT="[Text]"/>
      <dgm:spPr/>
      <dgm:t>
        <a:bodyPr/>
        <a:lstStyle/>
        <a:p>
          <a:r>
            <a:rPr lang="en-US"/>
            <a:t>SHPDA executes contract(s) for support for recruitment and implementation for PC</a:t>
          </a:r>
        </a:p>
      </dgm:t>
    </dgm:pt>
    <dgm:pt modelId="{614A3C9B-D030-447C-BED1-D6731A3A6332}" type="parTrans" cxnId="{0F640472-C197-4945-92EC-5C4E4B7800B9}">
      <dgm:prSet/>
      <dgm:spPr/>
      <dgm:t>
        <a:bodyPr/>
        <a:lstStyle/>
        <a:p>
          <a:endParaRPr lang="en-US"/>
        </a:p>
      </dgm:t>
    </dgm:pt>
    <dgm:pt modelId="{999AC9F2-9D2F-45A4-9B35-53356A9E57A8}" type="sibTrans" cxnId="{0F640472-C197-4945-92EC-5C4E4B7800B9}">
      <dgm:prSet/>
      <dgm:spPr/>
      <dgm:t>
        <a:bodyPr/>
        <a:lstStyle/>
        <a:p>
          <a:endParaRPr lang="en-US"/>
        </a:p>
      </dgm:t>
    </dgm:pt>
    <dgm:pt modelId="{5CFB5B22-FB8A-47B7-80A3-DE7CE477EA0A}">
      <dgm:prSet phldrT="[Text]"/>
      <dgm:spPr/>
      <dgm:t>
        <a:bodyPr/>
        <a:lstStyle/>
        <a:p>
          <a:r>
            <a:rPr lang="en-US"/>
            <a:t>CY Q1 2027</a:t>
          </a:r>
        </a:p>
      </dgm:t>
    </dgm:pt>
    <dgm:pt modelId="{DE3F02E5-AAA2-455A-9E7A-A1D2A4A452DC}" type="parTrans" cxnId="{C22F6D49-69AC-443B-86E8-EC99A7860A3F}">
      <dgm:prSet/>
      <dgm:spPr/>
      <dgm:t>
        <a:bodyPr/>
        <a:lstStyle/>
        <a:p>
          <a:endParaRPr lang="en-US"/>
        </a:p>
      </dgm:t>
    </dgm:pt>
    <dgm:pt modelId="{32518BB0-6589-43CD-AFC5-3D405811E56B}" type="sibTrans" cxnId="{C22F6D49-69AC-443B-86E8-EC99A7860A3F}">
      <dgm:prSet/>
      <dgm:spPr/>
      <dgm:t>
        <a:bodyPr/>
        <a:lstStyle/>
        <a:p>
          <a:endParaRPr lang="en-US"/>
        </a:p>
      </dgm:t>
    </dgm:pt>
    <dgm:pt modelId="{B751ABB6-EEC2-475E-A159-5123B5ED8B40}">
      <dgm:prSet/>
      <dgm:spPr/>
      <dgm:t>
        <a:bodyPr/>
        <a:lstStyle/>
        <a:p>
          <a:r>
            <a:rPr lang="en-US"/>
            <a:t>Hawai`i AHEAD continues stakeholder engagement, recruiting providers, and preparing for implementation</a:t>
          </a:r>
        </a:p>
      </dgm:t>
    </dgm:pt>
    <dgm:pt modelId="{FFA55C77-1A82-4898-9661-49F0E8A489B0}" type="parTrans" cxnId="{799C031D-9452-439E-A1B1-E8175B2BDE1A}">
      <dgm:prSet/>
      <dgm:spPr/>
      <dgm:t>
        <a:bodyPr/>
        <a:lstStyle/>
        <a:p>
          <a:endParaRPr lang="en-US"/>
        </a:p>
      </dgm:t>
    </dgm:pt>
    <dgm:pt modelId="{FCF76975-92E3-4CF2-953C-1DDC06AC93EA}" type="sibTrans" cxnId="{799C031D-9452-439E-A1B1-E8175B2BDE1A}">
      <dgm:prSet/>
      <dgm:spPr/>
      <dgm:t>
        <a:bodyPr/>
        <a:lstStyle/>
        <a:p>
          <a:endParaRPr lang="en-US"/>
        </a:p>
      </dgm:t>
    </dgm:pt>
    <dgm:pt modelId="{1EC411AF-1BE8-4F61-8ABE-08F66B0C2655}">
      <dgm:prSet phldrT="[Text]"/>
      <dgm:spPr/>
      <dgm:t>
        <a:bodyPr/>
        <a:lstStyle/>
        <a:p>
          <a:r>
            <a:rPr lang="en-US"/>
            <a:t>SHPDA executes contract(s) for TCOC support</a:t>
          </a:r>
        </a:p>
      </dgm:t>
    </dgm:pt>
    <dgm:pt modelId="{1F0BCC91-2EFD-489A-9145-CFDE55568CC0}" type="parTrans" cxnId="{2071B485-1389-4DDF-9B17-95223FFFBAF7}">
      <dgm:prSet/>
      <dgm:spPr/>
      <dgm:t>
        <a:bodyPr/>
        <a:lstStyle/>
        <a:p>
          <a:endParaRPr lang="en-US"/>
        </a:p>
      </dgm:t>
    </dgm:pt>
    <dgm:pt modelId="{99AAADF4-9CD0-45D5-AA4C-892276960116}" type="sibTrans" cxnId="{2071B485-1389-4DDF-9B17-95223FFFBAF7}">
      <dgm:prSet/>
      <dgm:spPr/>
      <dgm:t>
        <a:bodyPr/>
        <a:lstStyle/>
        <a:p>
          <a:endParaRPr lang="en-US"/>
        </a:p>
      </dgm:t>
    </dgm:pt>
    <dgm:pt modelId="{1D236183-ABFB-4D2A-B34F-F059BABA31CE}">
      <dgm:prSet/>
      <dgm:spPr/>
      <dgm:t>
        <a:bodyPr/>
        <a:lstStyle/>
        <a:p>
          <a:r>
            <a:rPr lang="en-US"/>
            <a:t>Hawai`i AHEAD submits provider participant lists to Medicaid and Medicare</a:t>
          </a:r>
        </a:p>
      </dgm:t>
    </dgm:pt>
    <dgm:pt modelId="{89D5CECC-CF8B-4F01-B5BE-3818EE41DA8B}" type="parTrans" cxnId="{5D5DF17D-17A5-45AC-9642-A223286C5360}">
      <dgm:prSet/>
      <dgm:spPr/>
      <dgm:t>
        <a:bodyPr/>
        <a:lstStyle/>
        <a:p>
          <a:endParaRPr lang="en-US"/>
        </a:p>
      </dgm:t>
    </dgm:pt>
    <dgm:pt modelId="{4EE6AAED-B635-4818-B7ED-B821C485B978}" type="sibTrans" cxnId="{5D5DF17D-17A5-45AC-9642-A223286C5360}">
      <dgm:prSet/>
      <dgm:spPr/>
      <dgm:t>
        <a:bodyPr/>
        <a:lstStyle/>
        <a:p>
          <a:endParaRPr lang="en-US"/>
        </a:p>
      </dgm:t>
    </dgm:pt>
    <dgm:pt modelId="{AEB36EC5-8B72-4EF6-94B8-8B539CECB887}" type="pres">
      <dgm:prSet presAssocID="{CA28F9B8-5A32-4F02-9B28-9A94B83D036D}" presName="linearFlow" presStyleCnt="0">
        <dgm:presLayoutVars>
          <dgm:dir/>
          <dgm:animLvl val="lvl"/>
          <dgm:resizeHandles val="exact"/>
        </dgm:presLayoutVars>
      </dgm:prSet>
      <dgm:spPr/>
    </dgm:pt>
    <dgm:pt modelId="{B7A81A11-18E0-4FE7-8C82-1CF3280872E6}" type="pres">
      <dgm:prSet presAssocID="{2F80F878-0583-4976-8B35-2D6E8F134CA5}" presName="composite" presStyleCnt="0"/>
      <dgm:spPr/>
    </dgm:pt>
    <dgm:pt modelId="{91AF83DE-46DB-4D62-943D-78F78F5111D4}" type="pres">
      <dgm:prSet presAssocID="{2F80F878-0583-4976-8B35-2D6E8F134CA5}" presName="parentText" presStyleLbl="alignNode1" presStyleIdx="0" presStyleCnt="4">
        <dgm:presLayoutVars>
          <dgm:chMax val="1"/>
          <dgm:bulletEnabled val="1"/>
        </dgm:presLayoutVars>
      </dgm:prSet>
      <dgm:spPr/>
    </dgm:pt>
    <dgm:pt modelId="{EFFD761B-92F0-461B-9298-DDA3EC14D83F}" type="pres">
      <dgm:prSet presAssocID="{2F80F878-0583-4976-8B35-2D6E8F134CA5}" presName="descendantText" presStyleLbl="alignAcc1" presStyleIdx="0" presStyleCnt="4">
        <dgm:presLayoutVars>
          <dgm:bulletEnabled val="1"/>
        </dgm:presLayoutVars>
      </dgm:prSet>
      <dgm:spPr/>
    </dgm:pt>
    <dgm:pt modelId="{469796FB-AEA9-46EF-BA84-D9E21360EEFB}" type="pres">
      <dgm:prSet presAssocID="{00560707-15D2-41D3-95A1-B20D16D5AEB4}" presName="sp" presStyleCnt="0"/>
      <dgm:spPr/>
    </dgm:pt>
    <dgm:pt modelId="{44E5CF5B-48B6-4BD3-96F0-6C9DB8923E76}" type="pres">
      <dgm:prSet presAssocID="{21EA834C-36C8-49E4-9974-75A04E24F69D}" presName="composite" presStyleCnt="0"/>
      <dgm:spPr/>
    </dgm:pt>
    <dgm:pt modelId="{4DCCAE48-3C5B-4D4E-ABED-867F7F8433E3}" type="pres">
      <dgm:prSet presAssocID="{21EA834C-36C8-49E4-9974-75A04E24F69D}" presName="parentText" presStyleLbl="alignNode1" presStyleIdx="1" presStyleCnt="4">
        <dgm:presLayoutVars>
          <dgm:chMax val="1"/>
          <dgm:bulletEnabled val="1"/>
        </dgm:presLayoutVars>
      </dgm:prSet>
      <dgm:spPr/>
    </dgm:pt>
    <dgm:pt modelId="{806CE37B-83A6-4F58-9913-C31D937D6E31}" type="pres">
      <dgm:prSet presAssocID="{21EA834C-36C8-49E4-9974-75A04E24F69D}" presName="descendantText" presStyleLbl="alignAcc1" presStyleIdx="1" presStyleCnt="4">
        <dgm:presLayoutVars>
          <dgm:bulletEnabled val="1"/>
        </dgm:presLayoutVars>
      </dgm:prSet>
      <dgm:spPr/>
    </dgm:pt>
    <dgm:pt modelId="{84546903-638D-45DE-B018-3B2C9BA0A3AA}" type="pres">
      <dgm:prSet presAssocID="{B6341334-A1A5-4AF3-A097-D8C90F0B0030}" presName="sp" presStyleCnt="0"/>
      <dgm:spPr/>
    </dgm:pt>
    <dgm:pt modelId="{3DDCC28E-90F1-4340-9F68-ED46A2603936}" type="pres">
      <dgm:prSet presAssocID="{966312E0-E967-481E-8E5A-906D092091D6}" presName="composite" presStyleCnt="0"/>
      <dgm:spPr/>
    </dgm:pt>
    <dgm:pt modelId="{4DA05C1C-AADB-4BE0-BBD7-8C6491FFB83E}" type="pres">
      <dgm:prSet presAssocID="{966312E0-E967-481E-8E5A-906D092091D6}" presName="parentText" presStyleLbl="alignNode1" presStyleIdx="2" presStyleCnt="4">
        <dgm:presLayoutVars>
          <dgm:chMax val="1"/>
          <dgm:bulletEnabled val="1"/>
        </dgm:presLayoutVars>
      </dgm:prSet>
      <dgm:spPr/>
    </dgm:pt>
    <dgm:pt modelId="{F97ABB26-2536-4003-9E9D-6CC5AE6AD508}" type="pres">
      <dgm:prSet presAssocID="{966312E0-E967-481E-8E5A-906D092091D6}" presName="descendantText" presStyleLbl="alignAcc1" presStyleIdx="2" presStyleCnt="4">
        <dgm:presLayoutVars>
          <dgm:bulletEnabled val="1"/>
        </dgm:presLayoutVars>
      </dgm:prSet>
      <dgm:spPr/>
    </dgm:pt>
    <dgm:pt modelId="{59365B94-40D7-4C65-B5B7-644341C2DB79}" type="pres">
      <dgm:prSet presAssocID="{78D2C7A1-3396-465F-AEFE-122EC98D5390}" presName="sp" presStyleCnt="0"/>
      <dgm:spPr/>
    </dgm:pt>
    <dgm:pt modelId="{AC4424BA-4DB0-4511-895B-A9C999447D7C}" type="pres">
      <dgm:prSet presAssocID="{5CFB5B22-FB8A-47B7-80A3-DE7CE477EA0A}" presName="composite" presStyleCnt="0"/>
      <dgm:spPr/>
    </dgm:pt>
    <dgm:pt modelId="{5C582A18-FBB9-407D-BD57-CA6015AACC88}" type="pres">
      <dgm:prSet presAssocID="{5CFB5B22-FB8A-47B7-80A3-DE7CE477EA0A}" presName="parentText" presStyleLbl="alignNode1" presStyleIdx="3" presStyleCnt="4">
        <dgm:presLayoutVars>
          <dgm:chMax val="1"/>
          <dgm:bulletEnabled val="1"/>
        </dgm:presLayoutVars>
      </dgm:prSet>
      <dgm:spPr/>
    </dgm:pt>
    <dgm:pt modelId="{F049394C-01F9-421D-863E-CD9CF3D87223}" type="pres">
      <dgm:prSet presAssocID="{5CFB5B22-FB8A-47B7-80A3-DE7CE477EA0A}" presName="descendantText" presStyleLbl="alignAcc1" presStyleIdx="3" presStyleCnt="4">
        <dgm:presLayoutVars>
          <dgm:bulletEnabled val="1"/>
        </dgm:presLayoutVars>
      </dgm:prSet>
      <dgm:spPr/>
    </dgm:pt>
  </dgm:ptLst>
  <dgm:cxnLst>
    <dgm:cxn modelId="{8B795F08-A89D-49B1-BFDE-92BFC71E2323}" type="presOf" srcId="{0CD800FF-2CC6-4415-AB0B-258D2C52C9A0}" destId="{EFFD761B-92F0-461B-9298-DDA3EC14D83F}" srcOrd="0" destOrd="2" presId="urn:microsoft.com/office/officeart/2005/8/layout/chevron2"/>
    <dgm:cxn modelId="{799C031D-9452-439E-A1B1-E8175B2BDE1A}" srcId="{966312E0-E967-481E-8E5A-906D092091D6}" destId="{B751ABB6-EEC2-475E-A159-5123B5ED8B40}" srcOrd="0" destOrd="0" parTransId="{FFA55C77-1A82-4898-9661-49F0E8A489B0}" sibTransId="{FCF76975-92E3-4CF2-953C-1DDC06AC93EA}"/>
    <dgm:cxn modelId="{D4130E2B-0E1A-4B03-B9E5-CDDE2C013B82}" type="presOf" srcId="{1EC411AF-1BE8-4F61-8ABE-08F66B0C2655}" destId="{EFFD761B-92F0-461B-9298-DDA3EC14D83F}" srcOrd="0" destOrd="1" presId="urn:microsoft.com/office/officeart/2005/8/layout/chevron2"/>
    <dgm:cxn modelId="{C9E8843A-51E4-440E-9AAA-A594E782E382}" type="presOf" srcId="{1D236183-ABFB-4D2A-B34F-F059BABA31CE}" destId="{F97ABB26-2536-4003-9E9D-6CC5AE6AD508}" srcOrd="0" destOrd="1" presId="urn:microsoft.com/office/officeart/2005/8/layout/chevron2"/>
    <dgm:cxn modelId="{B36AB45B-B135-4EFC-9BCE-A02AC140B071}" srcId="{CA28F9B8-5A32-4F02-9B28-9A94B83D036D}" destId="{966312E0-E967-481E-8E5A-906D092091D6}" srcOrd="2" destOrd="0" parTransId="{B45268FB-D82D-4FD7-B8D8-9B0D78955607}" sibTransId="{78D2C7A1-3396-465F-AEFE-122EC98D5390}"/>
    <dgm:cxn modelId="{9F9ED165-39D7-4957-AF64-FEA3AA29DA2F}" type="presOf" srcId="{5CFB5B22-FB8A-47B7-80A3-DE7CE477EA0A}" destId="{5C582A18-FBB9-407D-BD57-CA6015AACC88}" srcOrd="0" destOrd="0" presId="urn:microsoft.com/office/officeart/2005/8/layout/chevron2"/>
    <dgm:cxn modelId="{C22F6D49-69AC-443B-86E8-EC99A7860A3F}" srcId="{CA28F9B8-5A32-4F02-9B28-9A94B83D036D}" destId="{5CFB5B22-FB8A-47B7-80A3-DE7CE477EA0A}" srcOrd="3" destOrd="0" parTransId="{DE3F02E5-AAA2-455A-9E7A-A1D2A4A452DC}" sibTransId="{32518BB0-6589-43CD-AFC5-3D405811E56B}"/>
    <dgm:cxn modelId="{0F640472-C197-4945-92EC-5C4E4B7800B9}" srcId="{2F80F878-0583-4976-8B35-2D6E8F134CA5}" destId="{0CD800FF-2CC6-4415-AB0B-258D2C52C9A0}" srcOrd="2" destOrd="0" parTransId="{614A3C9B-D030-447C-BED1-D6731A3A6332}" sibTransId="{999AC9F2-9D2F-45A4-9B35-53356A9E57A8}"/>
    <dgm:cxn modelId="{B0A82256-D13F-46B3-9B9D-2283EFB33031}" srcId="{CA28F9B8-5A32-4F02-9B28-9A94B83D036D}" destId="{21EA834C-36C8-49E4-9974-75A04E24F69D}" srcOrd="1" destOrd="0" parTransId="{512C85DE-93EE-4198-BC20-DBF82E9EAC01}" sibTransId="{B6341334-A1A5-4AF3-A097-D8C90F0B0030}"/>
    <dgm:cxn modelId="{5D5DF17D-17A5-45AC-9642-A223286C5360}" srcId="{966312E0-E967-481E-8E5A-906D092091D6}" destId="{1D236183-ABFB-4D2A-B34F-F059BABA31CE}" srcOrd="1" destOrd="0" parTransId="{89D5CECC-CF8B-4F01-B5BE-3818EE41DA8B}" sibTransId="{4EE6AAED-B635-4818-B7ED-B821C485B978}"/>
    <dgm:cxn modelId="{4B6C8082-33C9-4B1B-972E-D5A4B5379E84}" type="presOf" srcId="{21EA834C-36C8-49E4-9974-75A04E24F69D}" destId="{4DCCAE48-3C5B-4D4E-ABED-867F7F8433E3}" srcOrd="0" destOrd="0" presId="urn:microsoft.com/office/officeart/2005/8/layout/chevron2"/>
    <dgm:cxn modelId="{938B1783-F974-4914-865B-A28DBC24C895}" srcId="{2F80F878-0583-4976-8B35-2D6E8F134CA5}" destId="{101F4792-E2FE-41C0-9AEE-C734EA3ADB22}" srcOrd="0" destOrd="0" parTransId="{31D0A526-387A-4121-8131-9EA88AE99C1C}" sibTransId="{5A9304B2-8100-4F4C-AD1F-098C4149B018}"/>
    <dgm:cxn modelId="{2071B485-1389-4DDF-9B17-95223FFFBAF7}" srcId="{2F80F878-0583-4976-8B35-2D6E8F134CA5}" destId="{1EC411AF-1BE8-4F61-8ABE-08F66B0C2655}" srcOrd="1" destOrd="0" parTransId="{1F0BCC91-2EFD-489A-9145-CFDE55568CC0}" sibTransId="{99AAADF4-9CD0-45D5-AA4C-892276960116}"/>
    <dgm:cxn modelId="{5DBCE88F-6EB6-4848-AC4F-A10931B8A841}" type="presOf" srcId="{9A527D21-5EBF-4624-8B0B-CFB5370A97DF}" destId="{F049394C-01F9-421D-863E-CD9CF3D87223}" srcOrd="0" destOrd="0" presId="urn:microsoft.com/office/officeart/2005/8/layout/chevron2"/>
    <dgm:cxn modelId="{2D411EAB-4A8C-45F2-8CC0-74F654D409BC}" srcId="{5CFB5B22-FB8A-47B7-80A3-DE7CE477EA0A}" destId="{9A527D21-5EBF-4624-8B0B-CFB5370A97DF}" srcOrd="0" destOrd="0" parTransId="{3EDA4ABE-D887-4BB1-98FC-5FA70438A674}" sibTransId="{50084742-AB86-42F4-8EF5-D2F8AA9751C6}"/>
    <dgm:cxn modelId="{3CBC5EB3-4D99-47AF-A4A4-044B26FD9CF1}" type="presOf" srcId="{2F80F878-0583-4976-8B35-2D6E8F134CA5}" destId="{91AF83DE-46DB-4D62-943D-78F78F5111D4}" srcOrd="0" destOrd="0" presId="urn:microsoft.com/office/officeart/2005/8/layout/chevron2"/>
    <dgm:cxn modelId="{4BD97AC3-B502-4AE3-B4A1-3E2C304E1811}" srcId="{21EA834C-36C8-49E4-9974-75A04E24F69D}" destId="{1CBEBF24-A0DD-4F91-A8F9-7798204CB815}" srcOrd="0" destOrd="0" parTransId="{E5D924ED-D51A-4CEC-BC48-8651611ACD72}" sibTransId="{91D6E0B4-70D6-4869-9F39-637297A9D905}"/>
    <dgm:cxn modelId="{33AC57D7-6B6E-4B8E-AB91-49ACFE3B9E0D}" type="presOf" srcId="{B751ABB6-EEC2-475E-A159-5123B5ED8B40}" destId="{F97ABB26-2536-4003-9E9D-6CC5AE6AD508}" srcOrd="0" destOrd="0" presId="urn:microsoft.com/office/officeart/2005/8/layout/chevron2"/>
    <dgm:cxn modelId="{1DE2E5D8-66CF-47A1-A9EE-D962F0C2A042}" type="presOf" srcId="{1CBEBF24-A0DD-4F91-A8F9-7798204CB815}" destId="{806CE37B-83A6-4F58-9913-C31D937D6E31}" srcOrd="0" destOrd="0" presId="urn:microsoft.com/office/officeart/2005/8/layout/chevron2"/>
    <dgm:cxn modelId="{DA7A7DDE-A04C-4318-994C-3E22B4B40688}" type="presOf" srcId="{CA28F9B8-5A32-4F02-9B28-9A94B83D036D}" destId="{AEB36EC5-8B72-4EF6-94B8-8B539CECB887}" srcOrd="0" destOrd="0" presId="urn:microsoft.com/office/officeart/2005/8/layout/chevron2"/>
    <dgm:cxn modelId="{E068D1E4-4E15-456B-8E20-D311851C7019}" srcId="{CA28F9B8-5A32-4F02-9B28-9A94B83D036D}" destId="{2F80F878-0583-4976-8B35-2D6E8F134CA5}" srcOrd="0" destOrd="0" parTransId="{28E9653B-5F92-4B03-9776-6748532D04B1}" sibTransId="{00560707-15D2-41D3-95A1-B20D16D5AEB4}"/>
    <dgm:cxn modelId="{5BE90DEF-5A4D-4803-BE64-56E557D664A6}" type="presOf" srcId="{966312E0-E967-481E-8E5A-906D092091D6}" destId="{4DA05C1C-AADB-4BE0-BBD7-8C6491FFB83E}" srcOrd="0" destOrd="0" presId="urn:microsoft.com/office/officeart/2005/8/layout/chevron2"/>
    <dgm:cxn modelId="{9D82F5F1-7B55-40A4-B540-C1D150E929BA}" type="presOf" srcId="{101F4792-E2FE-41C0-9AEE-C734EA3ADB22}" destId="{EFFD761B-92F0-461B-9298-DDA3EC14D83F}" srcOrd="0" destOrd="0" presId="urn:microsoft.com/office/officeart/2005/8/layout/chevron2"/>
    <dgm:cxn modelId="{28995676-FE94-4088-9A50-6AF6D656786A}" type="presParOf" srcId="{AEB36EC5-8B72-4EF6-94B8-8B539CECB887}" destId="{B7A81A11-18E0-4FE7-8C82-1CF3280872E6}" srcOrd="0" destOrd="0" presId="urn:microsoft.com/office/officeart/2005/8/layout/chevron2"/>
    <dgm:cxn modelId="{1519E0B5-AD61-4DD0-948D-7D8DDD7E6F26}" type="presParOf" srcId="{B7A81A11-18E0-4FE7-8C82-1CF3280872E6}" destId="{91AF83DE-46DB-4D62-943D-78F78F5111D4}" srcOrd="0" destOrd="0" presId="urn:microsoft.com/office/officeart/2005/8/layout/chevron2"/>
    <dgm:cxn modelId="{C0A90825-8F14-4536-9B94-433342E90E63}" type="presParOf" srcId="{B7A81A11-18E0-4FE7-8C82-1CF3280872E6}" destId="{EFFD761B-92F0-461B-9298-DDA3EC14D83F}" srcOrd="1" destOrd="0" presId="urn:microsoft.com/office/officeart/2005/8/layout/chevron2"/>
    <dgm:cxn modelId="{2BA988BA-C64D-4860-8A94-CB6B525F05C6}" type="presParOf" srcId="{AEB36EC5-8B72-4EF6-94B8-8B539CECB887}" destId="{469796FB-AEA9-46EF-BA84-D9E21360EEFB}" srcOrd="1" destOrd="0" presId="urn:microsoft.com/office/officeart/2005/8/layout/chevron2"/>
    <dgm:cxn modelId="{5CFB4279-1150-4390-92EA-DA9654B0E85E}" type="presParOf" srcId="{AEB36EC5-8B72-4EF6-94B8-8B539CECB887}" destId="{44E5CF5B-48B6-4BD3-96F0-6C9DB8923E76}" srcOrd="2" destOrd="0" presId="urn:microsoft.com/office/officeart/2005/8/layout/chevron2"/>
    <dgm:cxn modelId="{96F5A559-AE1B-4922-A77B-188E4D6FE178}" type="presParOf" srcId="{44E5CF5B-48B6-4BD3-96F0-6C9DB8923E76}" destId="{4DCCAE48-3C5B-4D4E-ABED-867F7F8433E3}" srcOrd="0" destOrd="0" presId="urn:microsoft.com/office/officeart/2005/8/layout/chevron2"/>
    <dgm:cxn modelId="{69E25883-AD23-4278-A619-CE0961A313D6}" type="presParOf" srcId="{44E5CF5B-48B6-4BD3-96F0-6C9DB8923E76}" destId="{806CE37B-83A6-4F58-9913-C31D937D6E31}" srcOrd="1" destOrd="0" presId="urn:microsoft.com/office/officeart/2005/8/layout/chevron2"/>
    <dgm:cxn modelId="{ED6DA9C2-8706-438D-B0E6-E40E081AB708}" type="presParOf" srcId="{AEB36EC5-8B72-4EF6-94B8-8B539CECB887}" destId="{84546903-638D-45DE-B018-3B2C9BA0A3AA}" srcOrd="3" destOrd="0" presId="urn:microsoft.com/office/officeart/2005/8/layout/chevron2"/>
    <dgm:cxn modelId="{685B45FB-5F91-4984-A51B-AE5CCD72FEA0}" type="presParOf" srcId="{AEB36EC5-8B72-4EF6-94B8-8B539CECB887}" destId="{3DDCC28E-90F1-4340-9F68-ED46A2603936}" srcOrd="4" destOrd="0" presId="urn:microsoft.com/office/officeart/2005/8/layout/chevron2"/>
    <dgm:cxn modelId="{31DD7255-FDD5-4027-A617-CA75D8503FEC}" type="presParOf" srcId="{3DDCC28E-90F1-4340-9F68-ED46A2603936}" destId="{4DA05C1C-AADB-4BE0-BBD7-8C6491FFB83E}" srcOrd="0" destOrd="0" presId="urn:microsoft.com/office/officeart/2005/8/layout/chevron2"/>
    <dgm:cxn modelId="{69AA3B26-6231-4467-81A9-AC25EBBA6D9A}" type="presParOf" srcId="{3DDCC28E-90F1-4340-9F68-ED46A2603936}" destId="{F97ABB26-2536-4003-9E9D-6CC5AE6AD508}" srcOrd="1" destOrd="0" presId="urn:microsoft.com/office/officeart/2005/8/layout/chevron2"/>
    <dgm:cxn modelId="{D985B185-19A5-4D71-A8AD-F80D2A049A83}" type="presParOf" srcId="{AEB36EC5-8B72-4EF6-94B8-8B539CECB887}" destId="{59365B94-40D7-4C65-B5B7-644341C2DB79}" srcOrd="5" destOrd="0" presId="urn:microsoft.com/office/officeart/2005/8/layout/chevron2"/>
    <dgm:cxn modelId="{A4933EC3-BBE4-49CA-9382-39624694FAEC}" type="presParOf" srcId="{AEB36EC5-8B72-4EF6-94B8-8B539CECB887}" destId="{AC4424BA-4DB0-4511-895B-A9C999447D7C}" srcOrd="6" destOrd="0" presId="urn:microsoft.com/office/officeart/2005/8/layout/chevron2"/>
    <dgm:cxn modelId="{C1FE86FA-654E-40C0-B961-69AD26CC3409}" type="presParOf" srcId="{AC4424BA-4DB0-4511-895B-A9C999447D7C}" destId="{5C582A18-FBB9-407D-BD57-CA6015AACC88}" srcOrd="0" destOrd="0" presId="urn:microsoft.com/office/officeart/2005/8/layout/chevron2"/>
    <dgm:cxn modelId="{670EF888-0D5B-4743-AB29-2FC485C485B6}" type="presParOf" srcId="{AC4424BA-4DB0-4511-895B-A9C999447D7C}" destId="{F049394C-01F9-421D-863E-CD9CF3D8722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F3B7D7-89D4-4869-BF29-FA086B83251F}">
      <dsp:nvSpPr>
        <dsp:cNvPr id="0" name=""/>
        <dsp:cNvSpPr/>
      </dsp:nvSpPr>
      <dsp:spPr>
        <a:xfrm rot="5400000">
          <a:off x="-361299" y="365448"/>
          <a:ext cx="2408661" cy="168606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CY Q2 2025</a:t>
          </a:r>
        </a:p>
      </dsp:txBody>
      <dsp:txXfrm rot="-5400000">
        <a:off x="1" y="847179"/>
        <a:ext cx="1686062" cy="722599"/>
      </dsp:txXfrm>
    </dsp:sp>
    <dsp:sp modelId="{BB2DBB2C-2C15-4BA5-B035-4BB6F792DB6A}">
      <dsp:nvSpPr>
        <dsp:cNvPr id="0" name=""/>
        <dsp:cNvSpPr/>
      </dsp:nvSpPr>
      <dsp:spPr>
        <a:xfrm rot="5400000">
          <a:off x="6047728" y="-4357516"/>
          <a:ext cx="1565629" cy="1028896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/>
            <a:t>Hawai`i AHEAD continues stakeholder engagement sessions on the Hospital Global Budget (HGB)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/>
            <a:t>Milliman drafts initial HGB proforma model for stakeholders to review </a:t>
          </a:r>
        </a:p>
      </dsp:txBody>
      <dsp:txXfrm rot="-5400000">
        <a:off x="1686062" y="80578"/>
        <a:ext cx="10212533" cy="1412773"/>
      </dsp:txXfrm>
    </dsp:sp>
    <dsp:sp modelId="{4F123DE2-5DBF-4C8B-B61A-EDB53A4604B8}">
      <dsp:nvSpPr>
        <dsp:cNvPr id="0" name=""/>
        <dsp:cNvSpPr/>
      </dsp:nvSpPr>
      <dsp:spPr>
        <a:xfrm rot="5400000">
          <a:off x="-361299" y="2585968"/>
          <a:ext cx="2408661" cy="168606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CY Q3 2025</a:t>
          </a:r>
        </a:p>
      </dsp:txBody>
      <dsp:txXfrm rot="-5400000">
        <a:off x="1" y="3067699"/>
        <a:ext cx="1686062" cy="722599"/>
      </dsp:txXfrm>
    </dsp:sp>
    <dsp:sp modelId="{6770272D-164D-4AC5-A867-ECF27B3B753E}">
      <dsp:nvSpPr>
        <dsp:cNvPr id="0" name=""/>
        <dsp:cNvSpPr/>
      </dsp:nvSpPr>
      <dsp:spPr>
        <a:xfrm rot="5400000">
          <a:off x="6047728" y="-2136996"/>
          <a:ext cx="1565629" cy="1028896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/>
            <a:t>Milliman and the Center for Health Care Strategies (CHCS) facilitate in-person working sessions with AHEAD staff with the goal of developing draft Primary Care methodologies in July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/>
            <a:t>Hawai`i AHEAD continues stakeholder engagement, refining model/methodologies, and recruiting providers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/>
            <a:t>Med-QUEST Division submits regulatory change proposal for Medicaid Alternative Payment Methodology (APM) to CMMI and CMCS (9/1/25)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/>
            <a:t>MQD executes contract for additional support for PC for all lines of business (Medicaid, Medicare, Commercial, etc.)</a:t>
          </a:r>
        </a:p>
      </dsp:txBody>
      <dsp:txXfrm rot="-5400000">
        <a:off x="1686062" y="2301098"/>
        <a:ext cx="10212533" cy="1412773"/>
      </dsp:txXfrm>
    </dsp:sp>
    <dsp:sp modelId="{F6A6A11A-24F8-4AC2-8A60-3A51D74C47F8}">
      <dsp:nvSpPr>
        <dsp:cNvPr id="0" name=""/>
        <dsp:cNvSpPr/>
      </dsp:nvSpPr>
      <dsp:spPr>
        <a:xfrm rot="5400000">
          <a:off x="-361299" y="4806488"/>
          <a:ext cx="2408661" cy="168606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CY Q4 2025</a:t>
          </a:r>
        </a:p>
      </dsp:txBody>
      <dsp:txXfrm rot="-5400000">
        <a:off x="1" y="5288219"/>
        <a:ext cx="1686062" cy="722599"/>
      </dsp:txXfrm>
    </dsp:sp>
    <dsp:sp modelId="{718109F6-47C3-4E06-B474-488202A0D5D7}">
      <dsp:nvSpPr>
        <dsp:cNvPr id="0" name=""/>
        <dsp:cNvSpPr/>
      </dsp:nvSpPr>
      <dsp:spPr>
        <a:xfrm rot="5400000">
          <a:off x="6047728" y="83523"/>
          <a:ext cx="1565629" cy="1028896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/>
            <a:t>Hawai`i AHEAD continues stakeholder engagement, refining model/methodologies, and recruiting providers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/>
            <a:t>Hawai`i AHEAD submits draft HGB and PC methodologies to CMMI (12/31/25)</a:t>
          </a:r>
        </a:p>
      </dsp:txBody>
      <dsp:txXfrm rot="-5400000">
        <a:off x="1686062" y="4521617"/>
        <a:ext cx="10212533" cy="141277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AF83DE-46DB-4D62-943D-78F78F5111D4}">
      <dsp:nvSpPr>
        <dsp:cNvPr id="0" name=""/>
        <dsp:cNvSpPr/>
      </dsp:nvSpPr>
      <dsp:spPr>
        <a:xfrm rot="5400000">
          <a:off x="-262192" y="264341"/>
          <a:ext cx="1747949" cy="122356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CY Q1 2026</a:t>
          </a:r>
        </a:p>
      </dsp:txBody>
      <dsp:txXfrm rot="-5400000">
        <a:off x="1" y="613930"/>
        <a:ext cx="1223564" cy="524385"/>
      </dsp:txXfrm>
    </dsp:sp>
    <dsp:sp modelId="{EFFD761B-92F0-461B-9298-DDA3EC14D83F}">
      <dsp:nvSpPr>
        <dsp:cNvPr id="0" name=""/>
        <dsp:cNvSpPr/>
      </dsp:nvSpPr>
      <dsp:spPr>
        <a:xfrm rot="5400000">
          <a:off x="5960084" y="-4734370"/>
          <a:ext cx="1136166" cy="1060920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/>
            <a:t>Hawai`i AHEAD continues stakeholder engagement, recruiting providers, and preparing for implementation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/>
            <a:t>SHPDA executes contract(s) for TCOC support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/>
            <a:t>SHPDA executes contract(s) for support for recruitment and implementation for PC</a:t>
          </a:r>
        </a:p>
      </dsp:txBody>
      <dsp:txXfrm rot="-5400000">
        <a:off x="1223565" y="57612"/>
        <a:ext cx="10553743" cy="1025240"/>
      </dsp:txXfrm>
    </dsp:sp>
    <dsp:sp modelId="{4DCCAE48-3C5B-4D4E-ABED-867F7F8433E3}">
      <dsp:nvSpPr>
        <dsp:cNvPr id="0" name=""/>
        <dsp:cNvSpPr/>
      </dsp:nvSpPr>
      <dsp:spPr>
        <a:xfrm rot="5400000">
          <a:off x="-262192" y="1869739"/>
          <a:ext cx="1747949" cy="122356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CY Q2 2026</a:t>
          </a:r>
        </a:p>
      </dsp:txBody>
      <dsp:txXfrm rot="-5400000">
        <a:off x="1" y="2219328"/>
        <a:ext cx="1223564" cy="524385"/>
      </dsp:txXfrm>
    </dsp:sp>
    <dsp:sp modelId="{806CE37B-83A6-4F58-9913-C31D937D6E31}">
      <dsp:nvSpPr>
        <dsp:cNvPr id="0" name=""/>
        <dsp:cNvSpPr/>
      </dsp:nvSpPr>
      <dsp:spPr>
        <a:xfrm rot="5400000">
          <a:off x="5960084" y="-3128973"/>
          <a:ext cx="1136166" cy="1060920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/>
            <a:t>Hawai`i AHEAD signs cooperative agreement with CMMI that creates framework for partnership and memorializes Hawaii’s model including targets and TCOC methodology (no later than 06/30/26)</a:t>
          </a:r>
        </a:p>
      </dsp:txBody>
      <dsp:txXfrm rot="-5400000">
        <a:off x="1223565" y="1663009"/>
        <a:ext cx="10553743" cy="1025240"/>
      </dsp:txXfrm>
    </dsp:sp>
    <dsp:sp modelId="{4DA05C1C-AADB-4BE0-BBD7-8C6491FFB83E}">
      <dsp:nvSpPr>
        <dsp:cNvPr id="0" name=""/>
        <dsp:cNvSpPr/>
      </dsp:nvSpPr>
      <dsp:spPr>
        <a:xfrm rot="5400000">
          <a:off x="-262192" y="3475136"/>
          <a:ext cx="1747949" cy="122356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CY Q3-4 2026</a:t>
          </a:r>
        </a:p>
      </dsp:txBody>
      <dsp:txXfrm rot="-5400000">
        <a:off x="1" y="3824725"/>
        <a:ext cx="1223564" cy="524385"/>
      </dsp:txXfrm>
    </dsp:sp>
    <dsp:sp modelId="{F97ABB26-2536-4003-9E9D-6CC5AE6AD508}">
      <dsp:nvSpPr>
        <dsp:cNvPr id="0" name=""/>
        <dsp:cNvSpPr/>
      </dsp:nvSpPr>
      <dsp:spPr>
        <a:xfrm rot="5400000">
          <a:off x="5960084" y="-1523575"/>
          <a:ext cx="1136166" cy="1060920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/>
            <a:t>Hawai`i AHEAD continues stakeholder engagement, recruiting providers, and preparing for implementation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/>
            <a:t>Hawai`i AHEAD submits provider participant lists to Medicaid and Medicare</a:t>
          </a:r>
        </a:p>
      </dsp:txBody>
      <dsp:txXfrm rot="-5400000">
        <a:off x="1223565" y="3268407"/>
        <a:ext cx="10553743" cy="1025240"/>
      </dsp:txXfrm>
    </dsp:sp>
    <dsp:sp modelId="{5C582A18-FBB9-407D-BD57-CA6015AACC88}">
      <dsp:nvSpPr>
        <dsp:cNvPr id="0" name=""/>
        <dsp:cNvSpPr/>
      </dsp:nvSpPr>
      <dsp:spPr>
        <a:xfrm rot="5400000">
          <a:off x="-262192" y="5080534"/>
          <a:ext cx="1747949" cy="122356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CY Q1 2027</a:t>
          </a:r>
        </a:p>
      </dsp:txBody>
      <dsp:txXfrm rot="-5400000">
        <a:off x="1" y="5430123"/>
        <a:ext cx="1223564" cy="524385"/>
      </dsp:txXfrm>
    </dsp:sp>
    <dsp:sp modelId="{F049394C-01F9-421D-863E-CD9CF3D87223}">
      <dsp:nvSpPr>
        <dsp:cNvPr id="0" name=""/>
        <dsp:cNvSpPr/>
      </dsp:nvSpPr>
      <dsp:spPr>
        <a:xfrm rot="5400000">
          <a:off x="5960084" y="81821"/>
          <a:ext cx="1136166" cy="1060920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/>
            <a:t>Performance Year 1 starts on 01/01/27</a:t>
          </a:r>
        </a:p>
      </dsp:txBody>
      <dsp:txXfrm rot="-5400000">
        <a:off x="1223565" y="4873804"/>
        <a:ext cx="10553743" cy="10252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D5CE683-2957-43C4-A30B-9721C8E67E8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E47FAF3-CD94-48CE-8DF0-33DAEDEBFA8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501BBDF1-C283-49D5-A4C1-0A410625B278}" type="datetimeFigureOut">
              <a:rPr lang="en-US" smtClean="0"/>
              <a:t>6/24/2025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E4D7201-075A-42D3-A923-D55E9A09D62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75CAA3-F890-44B5-9C7A-CE82CFB1758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F85E2926-4CD8-4753-BF51-BB96D2DF3B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7059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2EFB08E-A50C-F844-8D4E-0512E58CA69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Helvetica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AB5174-E3E7-7242-B07D-7FFBBB88E288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Helvetica" panose="020B0604020202020204" pitchFamily="34" charset="0"/>
              </a:defRPr>
            </a:lvl1pPr>
          </a:lstStyle>
          <a:p>
            <a:pPr>
              <a:defRPr/>
            </a:pPr>
            <a:fld id="{DA035CE1-B314-4D8E-BB28-885F3866F04C}" type="datetimeFigureOut">
              <a:rPr lang="en-US"/>
              <a:pPr>
                <a:defRPr/>
              </a:pPr>
              <a:t>6/24/2025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C9C44EC9-E8F3-9344-A937-7FF5F47FAE9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931825B1-13C4-B242-B444-6CC55AF23DD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32BD50-C4CE-6341-A948-6C37F81E18A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Helvetica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A8DDD5-3194-314C-8099-DD0BB08386A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Helvetica" panose="020B0604020202020204" pitchFamily="34" charset="0"/>
              </a:defRPr>
            </a:lvl1pPr>
          </a:lstStyle>
          <a:p>
            <a:pPr>
              <a:defRPr/>
            </a:pPr>
            <a:fld id="{4992FD44-D8CF-4BF3-99B8-FFAB8AB094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Speaker: Judy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992FD44-D8CF-4BF3-99B8-FFAB8AB094CB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2080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Speaker: Joy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992FD44-D8CF-4BF3-99B8-FFAB8AB094CB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0277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Speaker: Joy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992FD44-D8CF-4BF3-99B8-FFAB8AB094CB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0021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Speaker: Joy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992FD44-D8CF-4BF3-99B8-FFAB8AB094CB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0818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EED8C5D-2A4D-4B81-BE17-98AC865D969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5422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7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6E55922A-3990-4143-A0A8-D1B0676E29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557625" y="6607175"/>
            <a:ext cx="897467" cy="177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Font typeface="+mj-lt"/>
              <a:buNone/>
              <a:defRPr sz="600">
                <a:solidFill>
                  <a:schemeClr val="accent1"/>
                </a:solidFill>
                <a:latin typeface="Helvetica" pitchFamily="2" charset="0"/>
              </a:defRPr>
            </a:lvl1pPr>
          </a:lstStyle>
          <a:p>
            <a:r>
              <a:rPr lang="en-US" altLang="en-US"/>
              <a:t>PAGE </a:t>
            </a:r>
            <a:fld id="{553ECE2F-7978-9444-AA67-308148914C57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15" name="Footer Placeholder 3">
            <a:extLst>
              <a:ext uri="{FF2B5EF4-FFF2-40B4-BE49-F238E27FC236}">
                <a16:creationId xmlns:a16="http://schemas.microsoft.com/office/drawing/2014/main" id="{6A8DBEC3-3D74-394C-8340-6006CF532A1C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9754571" y="6607175"/>
            <a:ext cx="2257144" cy="203200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r>
              <a:rPr lang="en-US"/>
              <a:t>www.milbank.org</a:t>
            </a:r>
          </a:p>
        </p:txBody>
      </p:sp>
      <p:sp>
        <p:nvSpPr>
          <p:cNvPr id="17" name="Title 16">
            <a:extLst>
              <a:ext uri="{FF2B5EF4-FFF2-40B4-BE49-F238E27FC236}">
                <a16:creationId xmlns:a16="http://schemas.microsoft.com/office/drawing/2014/main" id="{AA296FB2-A106-F44A-9689-02259BB8F5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907" y="645429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sz="3600" b="1" i="0">
                <a:solidFill>
                  <a:srgbClr val="01783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B0055324-4697-0E47-A70E-D3AC071D7CA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7907" y="2062163"/>
            <a:ext cx="10515600" cy="3708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642204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">
          <p15:clr>
            <a:srgbClr val="FBAE40"/>
          </p15:clr>
        </p15:guide>
        <p15:guide id="2" orient="horz" pos="4272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Title border line" title="&quot;&quot;"/>
          <p:cNvCxnSpPr/>
          <p:nvPr userDrawn="1"/>
        </p:nvCxnSpPr>
        <p:spPr bwMode="gray">
          <a:xfrm>
            <a:off x="0" y="567265"/>
            <a:ext cx="6096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Slide number"/>
          <p:cNvSpPr>
            <a:spLocks noGrp="1"/>
          </p:cNvSpPr>
          <p:nvPr>
            <p:ph type="sldNum" sz="quarter" idx="4"/>
          </p:nvPr>
        </p:nvSpPr>
        <p:spPr>
          <a:xfrm>
            <a:off x="8737600" y="6553200"/>
            <a:ext cx="284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 b="0">
                <a:solidFill>
                  <a:srgbClr val="767676"/>
                </a:solidFill>
                <a:latin typeface="+mn-lt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8" name="Footer"/>
          <p:cNvSpPr>
            <a:spLocks noGrp="1"/>
          </p:cNvSpPr>
          <p:nvPr>
            <p:ph type="ftr" sz="quarter" idx="3"/>
          </p:nvPr>
        </p:nvSpPr>
        <p:spPr>
          <a:xfrm>
            <a:off x="609600" y="6553200"/>
            <a:ext cx="80264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lang="en-US" sz="1200" kern="1200" smtClean="0">
                <a:solidFill>
                  <a:srgbClr val="767676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1pPr>
          </a:lstStyle>
          <a:p>
            <a:endParaRPr lang="da-DK"/>
          </a:p>
        </p:txBody>
      </p:sp>
      <p:sp>
        <p:nvSpPr>
          <p:cNvPr id="9" name="Statement 2"/>
          <p:cNvSpPr>
            <a:spLocks noGrp="1"/>
          </p:cNvSpPr>
          <p:nvPr>
            <p:ph idx="10"/>
          </p:nvPr>
        </p:nvSpPr>
        <p:spPr>
          <a:xfrm>
            <a:off x="6248400" y="685800"/>
            <a:ext cx="5469467" cy="5486402"/>
          </a:xfrm>
        </p:spPr>
        <p:txBody>
          <a:bodyPr>
            <a:noAutofit/>
          </a:bodyPr>
          <a:lstStyle>
            <a:lvl1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sz="1600" b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Statement 1"/>
          <p:cNvSpPr>
            <a:spLocks noGrp="1"/>
          </p:cNvSpPr>
          <p:nvPr>
            <p:ph idx="1"/>
          </p:nvPr>
        </p:nvSpPr>
        <p:spPr>
          <a:xfrm>
            <a:off x="609599" y="685801"/>
            <a:ext cx="5469467" cy="5486400"/>
          </a:xfrm>
        </p:spPr>
        <p:txBody>
          <a:bodyPr>
            <a:noAutofit/>
          </a:bodyPr>
          <a:lstStyle>
            <a:lvl1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sz="2800" b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" name="Title of slide"/>
          <p:cNvSpPr>
            <a:spLocks noGrp="1"/>
          </p:cNvSpPr>
          <p:nvPr>
            <p:ph type="title"/>
          </p:nvPr>
        </p:nvSpPr>
        <p:spPr>
          <a:xfrm>
            <a:off x="609600" y="182031"/>
            <a:ext cx="5469467" cy="380999"/>
          </a:xfrm>
        </p:spPr>
        <p:txBody>
          <a:bodyPr>
            <a:noAutofit/>
          </a:bodyPr>
          <a:lstStyle>
            <a:lvl1pPr algn="l"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ea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00590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blue titl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lue title background"/>
          <p:cNvSpPr/>
          <p:nvPr userDrawn="1"/>
        </p:nvSpPr>
        <p:spPr bwMode="white">
          <a:xfrm>
            <a:off x="0" y="0"/>
            <a:ext cx="12192000" cy="6858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Slide number"/>
          <p:cNvSpPr>
            <a:spLocks noGrp="1"/>
          </p:cNvSpPr>
          <p:nvPr>
            <p:ph type="sldNum" sz="quarter" idx="4"/>
          </p:nvPr>
        </p:nvSpPr>
        <p:spPr>
          <a:xfrm>
            <a:off x="8737600" y="6553200"/>
            <a:ext cx="284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 b="0">
                <a:solidFill>
                  <a:srgbClr val="767676"/>
                </a:solidFill>
                <a:latin typeface="+mn-lt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8" name="Footer"/>
          <p:cNvSpPr>
            <a:spLocks noGrp="1"/>
          </p:cNvSpPr>
          <p:nvPr>
            <p:ph type="ftr" sz="quarter" idx="3"/>
          </p:nvPr>
        </p:nvSpPr>
        <p:spPr>
          <a:xfrm>
            <a:off x="609600" y="6553200"/>
            <a:ext cx="80264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lang="en-US" sz="1200" kern="1200" smtClean="0">
                <a:solidFill>
                  <a:srgbClr val="767676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1pPr>
          </a:lstStyle>
          <a:p>
            <a:endParaRPr lang="da-DK"/>
          </a:p>
        </p:txBody>
      </p:sp>
      <p:sp>
        <p:nvSpPr>
          <p:cNvPr id="9" name="Statement 2"/>
          <p:cNvSpPr>
            <a:spLocks noGrp="1"/>
          </p:cNvSpPr>
          <p:nvPr>
            <p:ph idx="10"/>
          </p:nvPr>
        </p:nvSpPr>
        <p:spPr>
          <a:xfrm>
            <a:off x="6248400" y="745060"/>
            <a:ext cx="5469467" cy="5427141"/>
          </a:xfrm>
        </p:spPr>
        <p:txBody>
          <a:bodyPr>
            <a:noAutofit/>
          </a:bodyPr>
          <a:lstStyle>
            <a:lvl1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sz="1600" b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0" name="Statement 1"/>
          <p:cNvSpPr>
            <a:spLocks noGrp="1"/>
          </p:cNvSpPr>
          <p:nvPr>
            <p:ph idx="1"/>
          </p:nvPr>
        </p:nvSpPr>
        <p:spPr>
          <a:xfrm>
            <a:off x="609599" y="745061"/>
            <a:ext cx="5469467" cy="5427140"/>
          </a:xfrm>
        </p:spPr>
        <p:txBody>
          <a:bodyPr>
            <a:noAutofit/>
          </a:bodyPr>
          <a:lstStyle>
            <a:lvl1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sz="2800" b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Title of slide"/>
          <p:cNvSpPr>
            <a:spLocks noGrp="1"/>
          </p:cNvSpPr>
          <p:nvPr>
            <p:ph type="title"/>
          </p:nvPr>
        </p:nvSpPr>
        <p:spPr bwMode="black">
          <a:xfrm>
            <a:off x="609600" y="182031"/>
            <a:ext cx="5469467" cy="380999"/>
          </a:xfrm>
        </p:spPr>
        <p:txBody>
          <a:bodyPr>
            <a:noAutofit/>
          </a:bodyPr>
          <a:lstStyle>
            <a:lvl1pPr algn="l">
              <a:defRPr sz="2400" b="1">
                <a:solidFill>
                  <a:schemeClr val="bg1"/>
                </a:solidFill>
                <a:latin typeface="Segoe UI Light" panose="020B0502040204020203" pitchFamily="34" charset="0"/>
                <a:ea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36802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short blue titl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ooter"/>
          <p:cNvSpPr>
            <a:spLocks noGrp="1"/>
          </p:cNvSpPr>
          <p:nvPr>
            <p:ph type="ftr" sz="quarter" idx="3"/>
          </p:nvPr>
        </p:nvSpPr>
        <p:spPr>
          <a:xfrm>
            <a:off x="609600" y="6553200"/>
            <a:ext cx="80264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lang="en-US" sz="1200" kern="1200" smtClean="0">
                <a:solidFill>
                  <a:srgbClr val="767676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1pPr>
          </a:lstStyle>
          <a:p>
            <a:endParaRPr lang="da-DK"/>
          </a:p>
        </p:txBody>
      </p:sp>
      <p:sp>
        <p:nvSpPr>
          <p:cNvPr id="19" name="Slide number"/>
          <p:cNvSpPr>
            <a:spLocks noGrp="1"/>
          </p:cNvSpPr>
          <p:nvPr>
            <p:ph type="sldNum" sz="quarter" idx="4"/>
          </p:nvPr>
        </p:nvSpPr>
        <p:spPr>
          <a:xfrm>
            <a:off x="8737600" y="6553200"/>
            <a:ext cx="284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 b="0">
                <a:solidFill>
                  <a:srgbClr val="767676"/>
                </a:solidFill>
                <a:latin typeface="+mn-lt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Blue title background"/>
          <p:cNvSpPr/>
          <p:nvPr userDrawn="1"/>
        </p:nvSpPr>
        <p:spPr bwMode="white">
          <a:xfrm>
            <a:off x="0" y="0"/>
            <a:ext cx="5181600" cy="6858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tatement 2"/>
          <p:cNvSpPr>
            <a:spLocks noGrp="1"/>
          </p:cNvSpPr>
          <p:nvPr>
            <p:ph idx="10"/>
          </p:nvPr>
        </p:nvSpPr>
        <p:spPr>
          <a:xfrm>
            <a:off x="6248400" y="745060"/>
            <a:ext cx="5469467" cy="5427141"/>
          </a:xfrm>
        </p:spPr>
        <p:txBody>
          <a:bodyPr>
            <a:noAutofit/>
          </a:bodyPr>
          <a:lstStyle>
            <a:lvl1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sz="1600" b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0" name="Statement 1"/>
          <p:cNvSpPr>
            <a:spLocks noGrp="1"/>
          </p:cNvSpPr>
          <p:nvPr>
            <p:ph idx="1"/>
          </p:nvPr>
        </p:nvSpPr>
        <p:spPr>
          <a:xfrm>
            <a:off x="609599" y="745061"/>
            <a:ext cx="5469467" cy="5427140"/>
          </a:xfrm>
        </p:spPr>
        <p:txBody>
          <a:bodyPr>
            <a:noAutofit/>
          </a:bodyPr>
          <a:lstStyle>
            <a:lvl1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sz="2800" b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Title of slide"/>
          <p:cNvSpPr>
            <a:spLocks noGrp="1"/>
          </p:cNvSpPr>
          <p:nvPr>
            <p:ph type="title"/>
          </p:nvPr>
        </p:nvSpPr>
        <p:spPr bwMode="black">
          <a:xfrm>
            <a:off x="609601" y="182031"/>
            <a:ext cx="4495799" cy="380999"/>
          </a:xfrm>
        </p:spPr>
        <p:txBody>
          <a:bodyPr>
            <a:noAutofit/>
          </a:bodyPr>
          <a:lstStyle>
            <a:lvl1pPr algn="l">
              <a:defRPr sz="2400" b="1">
                <a:solidFill>
                  <a:schemeClr val="bg1"/>
                </a:solidFill>
                <a:latin typeface="Segoe UI Light" panose="020B0502040204020203" pitchFamily="34" charset="0"/>
                <a:ea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749955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navy to blue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white">
          <a:xfrm>
            <a:off x="0" y="0"/>
            <a:ext cx="12192000" cy="685800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2">
                  <a:lumMod val="75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">
          <a:xfrm>
            <a:off x="609600" y="182031"/>
            <a:ext cx="5469467" cy="380999"/>
          </a:xfrm>
        </p:spPr>
        <p:txBody>
          <a:bodyPr>
            <a:noAutofit/>
          </a:bodyPr>
          <a:lstStyle>
            <a:lvl1pPr algn="l">
              <a:defRPr sz="2400" b="1">
                <a:solidFill>
                  <a:schemeClr val="bg1"/>
                </a:solidFill>
                <a:latin typeface="Segoe UI Light" panose="020B0502040204020203" pitchFamily="34" charset="0"/>
                <a:ea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553200"/>
            <a:ext cx="80264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lang="en-US" sz="1200" kern="1200" smtClean="0">
                <a:solidFill>
                  <a:srgbClr val="767676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1pPr>
          </a:lstStyle>
          <a:p>
            <a:endParaRPr lang="da-DK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553200"/>
            <a:ext cx="284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 b="0">
                <a:solidFill>
                  <a:srgbClr val="767676"/>
                </a:solidFill>
                <a:latin typeface="+mn-lt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Statement 2"/>
          <p:cNvSpPr>
            <a:spLocks noGrp="1"/>
          </p:cNvSpPr>
          <p:nvPr>
            <p:ph idx="10"/>
          </p:nvPr>
        </p:nvSpPr>
        <p:spPr>
          <a:xfrm>
            <a:off x="6248400" y="745060"/>
            <a:ext cx="5469467" cy="5427141"/>
          </a:xfrm>
        </p:spPr>
        <p:txBody>
          <a:bodyPr>
            <a:noAutofit/>
          </a:bodyPr>
          <a:lstStyle>
            <a:lvl1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sz="1600" b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7" name="Statement 1"/>
          <p:cNvSpPr>
            <a:spLocks noGrp="1"/>
          </p:cNvSpPr>
          <p:nvPr>
            <p:ph idx="1"/>
          </p:nvPr>
        </p:nvSpPr>
        <p:spPr>
          <a:xfrm>
            <a:off x="609599" y="745061"/>
            <a:ext cx="5469467" cy="5427140"/>
          </a:xfrm>
        </p:spPr>
        <p:txBody>
          <a:bodyPr>
            <a:noAutofit/>
          </a:bodyPr>
          <a:lstStyle>
            <a:lvl1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sz="2800" b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2634516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navy to white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rk blue background" title="&quot;&quot;"/>
          <p:cNvSpPr/>
          <p:nvPr userDrawn="1"/>
        </p:nvSpPr>
        <p:spPr bwMode="white">
          <a:xfrm>
            <a:off x="0" y="0"/>
            <a:ext cx="12192000" cy="6858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57000">
                <a:schemeClr val="accent2">
                  <a:lumMod val="75000"/>
                </a:schemeClr>
              </a:gs>
              <a:gs pos="100000">
                <a:schemeClr val="accent3">
                  <a:lumMod val="5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">
          <a:xfrm>
            <a:off x="609600" y="182031"/>
            <a:ext cx="5469467" cy="380999"/>
          </a:xfrm>
        </p:spPr>
        <p:txBody>
          <a:bodyPr>
            <a:noAutofit/>
          </a:bodyPr>
          <a:lstStyle>
            <a:lvl1pPr algn="l">
              <a:defRPr sz="2400" b="1">
                <a:solidFill>
                  <a:schemeClr val="bg1"/>
                </a:solidFill>
                <a:latin typeface="Segoe UI Light" panose="020B0502040204020203" pitchFamily="34" charset="0"/>
                <a:ea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553200"/>
            <a:ext cx="80264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lang="en-US" sz="1200" kern="1200" smtClean="0">
                <a:solidFill>
                  <a:srgbClr val="767676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1pPr>
          </a:lstStyle>
          <a:p>
            <a:endParaRPr lang="da-DK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553200"/>
            <a:ext cx="284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 b="0">
                <a:solidFill>
                  <a:srgbClr val="767676"/>
                </a:solidFill>
                <a:latin typeface="+mn-lt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Statement 2"/>
          <p:cNvSpPr>
            <a:spLocks noGrp="1"/>
          </p:cNvSpPr>
          <p:nvPr>
            <p:ph idx="10"/>
          </p:nvPr>
        </p:nvSpPr>
        <p:spPr>
          <a:xfrm>
            <a:off x="6248400" y="745060"/>
            <a:ext cx="5469467" cy="5427141"/>
          </a:xfrm>
        </p:spPr>
        <p:txBody>
          <a:bodyPr>
            <a:noAutofit/>
          </a:bodyPr>
          <a:lstStyle>
            <a:lvl1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sz="1600" b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7" name="Statement 1"/>
          <p:cNvSpPr>
            <a:spLocks noGrp="1"/>
          </p:cNvSpPr>
          <p:nvPr>
            <p:ph idx="1"/>
          </p:nvPr>
        </p:nvSpPr>
        <p:spPr>
          <a:xfrm>
            <a:off x="609599" y="745061"/>
            <a:ext cx="5469467" cy="5427140"/>
          </a:xfrm>
        </p:spPr>
        <p:txBody>
          <a:bodyPr>
            <a:noAutofit/>
          </a:bodyPr>
          <a:lstStyle>
            <a:lvl1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sz="2800" b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934901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short navy titl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ooter"/>
          <p:cNvSpPr>
            <a:spLocks noGrp="1"/>
          </p:cNvSpPr>
          <p:nvPr>
            <p:ph type="ftr" sz="quarter" idx="3"/>
          </p:nvPr>
        </p:nvSpPr>
        <p:spPr>
          <a:xfrm>
            <a:off x="609600" y="6553200"/>
            <a:ext cx="80264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lang="en-US" sz="1200" kern="1200" smtClean="0">
                <a:solidFill>
                  <a:srgbClr val="767676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1pPr>
          </a:lstStyle>
          <a:p>
            <a:endParaRPr lang="da-DK"/>
          </a:p>
        </p:txBody>
      </p:sp>
      <p:sp>
        <p:nvSpPr>
          <p:cNvPr id="19" name="Slide number"/>
          <p:cNvSpPr>
            <a:spLocks noGrp="1"/>
          </p:cNvSpPr>
          <p:nvPr>
            <p:ph type="sldNum" sz="quarter" idx="4"/>
          </p:nvPr>
        </p:nvSpPr>
        <p:spPr>
          <a:xfrm>
            <a:off x="8737600" y="6553200"/>
            <a:ext cx="284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 b="0">
                <a:solidFill>
                  <a:srgbClr val="767676"/>
                </a:solidFill>
                <a:latin typeface="+mn-lt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Blue title background"/>
          <p:cNvSpPr/>
          <p:nvPr userDrawn="1"/>
        </p:nvSpPr>
        <p:spPr bwMode="white">
          <a:xfrm>
            <a:off x="0" y="0"/>
            <a:ext cx="5181600" cy="6858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9" name="Statement 2"/>
          <p:cNvSpPr>
            <a:spLocks noGrp="1"/>
          </p:cNvSpPr>
          <p:nvPr>
            <p:ph idx="10"/>
          </p:nvPr>
        </p:nvSpPr>
        <p:spPr>
          <a:xfrm>
            <a:off x="6248400" y="745060"/>
            <a:ext cx="5469467" cy="5427141"/>
          </a:xfrm>
        </p:spPr>
        <p:txBody>
          <a:bodyPr>
            <a:noAutofit/>
          </a:bodyPr>
          <a:lstStyle>
            <a:lvl1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sz="1600" b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0" name="Statement 1"/>
          <p:cNvSpPr>
            <a:spLocks noGrp="1"/>
          </p:cNvSpPr>
          <p:nvPr>
            <p:ph idx="1"/>
          </p:nvPr>
        </p:nvSpPr>
        <p:spPr>
          <a:xfrm>
            <a:off x="609599" y="745061"/>
            <a:ext cx="5469467" cy="5427140"/>
          </a:xfrm>
        </p:spPr>
        <p:txBody>
          <a:bodyPr>
            <a:noAutofit/>
          </a:bodyPr>
          <a:lstStyle>
            <a:lvl1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sz="2800" b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Title of slide"/>
          <p:cNvSpPr>
            <a:spLocks noGrp="1"/>
          </p:cNvSpPr>
          <p:nvPr>
            <p:ph type="title"/>
          </p:nvPr>
        </p:nvSpPr>
        <p:spPr bwMode="black">
          <a:xfrm>
            <a:off x="609601" y="182031"/>
            <a:ext cx="4495799" cy="380999"/>
          </a:xfrm>
        </p:spPr>
        <p:txBody>
          <a:bodyPr>
            <a:noAutofit/>
          </a:bodyPr>
          <a:lstStyle>
            <a:lvl1pPr algn="l">
              <a:defRPr sz="2400" b="1">
                <a:solidFill>
                  <a:schemeClr val="bg1"/>
                </a:solidFill>
                <a:latin typeface="Segoe UI Light" panose="020B0502040204020203" pitchFamily="34" charset="0"/>
                <a:ea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66480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: 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Title border line"/>
          <p:cNvCxnSpPr/>
          <p:nvPr userDrawn="1"/>
        </p:nvCxnSpPr>
        <p:spPr>
          <a:xfrm>
            <a:off x="5181600" y="3271815"/>
            <a:ext cx="701040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"/>
          <p:cNvSpPr>
            <a:spLocks noGrp="1"/>
          </p:cNvSpPr>
          <p:nvPr>
            <p:ph type="ftr" sz="quarter" idx="3"/>
          </p:nvPr>
        </p:nvSpPr>
        <p:spPr>
          <a:xfrm>
            <a:off x="609600" y="6553200"/>
            <a:ext cx="80264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lang="en-US" sz="1200" kern="1200" smtClean="0">
                <a:solidFill>
                  <a:schemeClr val="tx1">
                    <a:lumMod val="90000"/>
                    <a:lumOff val="10000"/>
                  </a:schemeClr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1pPr>
          </a:lstStyle>
          <a:p>
            <a:endParaRPr lang="da-DK"/>
          </a:p>
        </p:txBody>
      </p:sp>
      <p:sp>
        <p:nvSpPr>
          <p:cNvPr id="4" name="Slide number"/>
          <p:cNvSpPr>
            <a:spLocks noGrp="1"/>
          </p:cNvSpPr>
          <p:nvPr>
            <p:ph type="sldNum" sz="quarter" idx="4"/>
          </p:nvPr>
        </p:nvSpPr>
        <p:spPr>
          <a:xfrm>
            <a:off x="8737600" y="6553200"/>
            <a:ext cx="284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 b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of chapter"/>
          <p:cNvSpPr>
            <a:spLocks noGrp="1"/>
          </p:cNvSpPr>
          <p:nvPr>
            <p:ph type="title"/>
          </p:nvPr>
        </p:nvSpPr>
        <p:spPr bwMode="black">
          <a:xfrm>
            <a:off x="5181600" y="2743200"/>
            <a:ext cx="6383867" cy="380999"/>
          </a:xfrm>
        </p:spPr>
        <p:txBody>
          <a:bodyPr>
            <a:noAutofit/>
          </a:bodyPr>
          <a:lstStyle>
            <a:lvl1pPr algn="r">
              <a:defRPr sz="3200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92170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216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: blue"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Title border line"/>
          <p:cNvCxnSpPr/>
          <p:nvPr userDrawn="1"/>
        </p:nvCxnSpPr>
        <p:spPr>
          <a:xfrm>
            <a:off x="0" y="3271815"/>
            <a:ext cx="7010400" cy="0"/>
          </a:xfrm>
          <a:prstGeom prst="line">
            <a:avLst/>
          </a:prstGeom>
          <a:ln w="1270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"/>
          <p:cNvSpPr>
            <a:spLocks noGrp="1"/>
          </p:cNvSpPr>
          <p:nvPr>
            <p:ph type="ftr" sz="quarter" idx="3"/>
          </p:nvPr>
        </p:nvSpPr>
        <p:spPr>
          <a:xfrm>
            <a:off x="609600" y="6553200"/>
            <a:ext cx="80264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lang="en-US" sz="1200" kern="1200" smtClean="0">
                <a:solidFill>
                  <a:schemeClr val="bg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1pPr>
          </a:lstStyle>
          <a:p>
            <a:endParaRPr lang="da-DK"/>
          </a:p>
        </p:txBody>
      </p:sp>
      <p:sp>
        <p:nvSpPr>
          <p:cNvPr id="4" name="Slide number"/>
          <p:cNvSpPr>
            <a:spLocks noGrp="1"/>
          </p:cNvSpPr>
          <p:nvPr>
            <p:ph type="sldNum" sz="quarter" idx="4"/>
          </p:nvPr>
        </p:nvSpPr>
        <p:spPr>
          <a:xfrm>
            <a:off x="8737600" y="6553200"/>
            <a:ext cx="284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 b="0">
                <a:solidFill>
                  <a:schemeClr val="bg1"/>
                </a:solidFill>
                <a:latin typeface="+mn-lt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of chapter"/>
          <p:cNvSpPr>
            <a:spLocks noGrp="1"/>
          </p:cNvSpPr>
          <p:nvPr>
            <p:ph type="title"/>
          </p:nvPr>
        </p:nvSpPr>
        <p:spPr bwMode="black">
          <a:xfrm>
            <a:off x="603956" y="2743200"/>
            <a:ext cx="6383867" cy="380999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latin typeface="+mn-lt"/>
                <a:ea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516053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216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: navy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Title border line"/>
          <p:cNvCxnSpPr/>
          <p:nvPr userDrawn="1"/>
        </p:nvCxnSpPr>
        <p:spPr>
          <a:xfrm>
            <a:off x="0" y="3271815"/>
            <a:ext cx="7010400" cy="0"/>
          </a:xfrm>
          <a:prstGeom prst="line">
            <a:avLst/>
          </a:prstGeom>
          <a:ln w="1270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"/>
          <p:cNvSpPr>
            <a:spLocks noGrp="1"/>
          </p:cNvSpPr>
          <p:nvPr>
            <p:ph type="ftr" sz="quarter" idx="3"/>
          </p:nvPr>
        </p:nvSpPr>
        <p:spPr>
          <a:xfrm>
            <a:off x="609600" y="6553200"/>
            <a:ext cx="80264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lang="en-US" sz="1200" kern="1200" smtClean="0">
                <a:solidFill>
                  <a:schemeClr val="bg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1pPr>
          </a:lstStyle>
          <a:p>
            <a:endParaRPr lang="da-DK"/>
          </a:p>
        </p:txBody>
      </p:sp>
      <p:sp>
        <p:nvSpPr>
          <p:cNvPr id="4" name="Slide number"/>
          <p:cNvSpPr>
            <a:spLocks noGrp="1"/>
          </p:cNvSpPr>
          <p:nvPr>
            <p:ph type="sldNum" sz="quarter" idx="4"/>
          </p:nvPr>
        </p:nvSpPr>
        <p:spPr>
          <a:xfrm>
            <a:off x="8737600" y="6553200"/>
            <a:ext cx="284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 b="0">
                <a:solidFill>
                  <a:schemeClr val="bg1"/>
                </a:solidFill>
                <a:latin typeface="+mn-lt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of chapter"/>
          <p:cNvSpPr>
            <a:spLocks noGrp="1"/>
          </p:cNvSpPr>
          <p:nvPr>
            <p:ph type="title"/>
          </p:nvPr>
        </p:nvSpPr>
        <p:spPr bwMode="black">
          <a:xfrm>
            <a:off x="603956" y="2743200"/>
            <a:ext cx="6383867" cy="380999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latin typeface="+mn-lt"/>
                <a:ea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389455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216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: navy to blue gradient">
    <p:bg>
      <p:bgPr>
        <a:gradFill>
          <a:gsLst>
            <a:gs pos="0">
              <a:schemeClr val="accent2">
                <a:lumMod val="75000"/>
              </a:schemeClr>
            </a:gs>
            <a:gs pos="100000">
              <a:schemeClr val="accent3">
                <a:lumMod val="50000"/>
              </a:schemeClr>
            </a:gs>
          </a:gsLst>
          <a:lin ang="108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Title border line"/>
          <p:cNvCxnSpPr/>
          <p:nvPr userDrawn="1"/>
        </p:nvCxnSpPr>
        <p:spPr>
          <a:xfrm>
            <a:off x="0" y="3271815"/>
            <a:ext cx="7010400" cy="0"/>
          </a:xfrm>
          <a:prstGeom prst="line">
            <a:avLst/>
          </a:prstGeom>
          <a:ln w="1270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"/>
          <p:cNvSpPr>
            <a:spLocks noGrp="1"/>
          </p:cNvSpPr>
          <p:nvPr>
            <p:ph type="ftr" sz="quarter" idx="3"/>
          </p:nvPr>
        </p:nvSpPr>
        <p:spPr>
          <a:xfrm>
            <a:off x="609600" y="6553200"/>
            <a:ext cx="80264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lang="en-US" sz="1200" kern="1200" smtClean="0">
                <a:solidFill>
                  <a:schemeClr val="bg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1pPr>
          </a:lstStyle>
          <a:p>
            <a:endParaRPr lang="da-DK"/>
          </a:p>
        </p:txBody>
      </p:sp>
      <p:sp>
        <p:nvSpPr>
          <p:cNvPr id="4" name="Slide number"/>
          <p:cNvSpPr>
            <a:spLocks noGrp="1"/>
          </p:cNvSpPr>
          <p:nvPr>
            <p:ph type="sldNum" sz="quarter" idx="4"/>
          </p:nvPr>
        </p:nvSpPr>
        <p:spPr>
          <a:xfrm>
            <a:off x="8737600" y="6553200"/>
            <a:ext cx="284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 b="0">
                <a:solidFill>
                  <a:schemeClr val="bg1"/>
                </a:solidFill>
                <a:latin typeface="+mn-lt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of chapter"/>
          <p:cNvSpPr>
            <a:spLocks noGrp="1"/>
          </p:cNvSpPr>
          <p:nvPr>
            <p:ph type="title"/>
          </p:nvPr>
        </p:nvSpPr>
        <p:spPr bwMode="black">
          <a:xfrm>
            <a:off x="603956" y="2743200"/>
            <a:ext cx="6383867" cy="380999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latin typeface="+mn-lt"/>
                <a:ea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804280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216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778CAB4E-3C1C-8FE1-F80E-55C21E86C2A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7907" y="2062163"/>
            <a:ext cx="10515600" cy="3708399"/>
          </a:xfrm>
          <a:prstGeom prst="rect">
            <a:avLst/>
          </a:prstGeom>
        </p:spPr>
        <p:txBody>
          <a:bodyPr/>
          <a:lstStyle>
            <a:lvl1pPr marL="347472" indent="-347472" algn="l" defTabSz="457178" rtl="0" eaLnBrk="1" latinLnBrk="0" hangingPunct="1">
              <a:lnSpc>
                <a:spcPct val="110000"/>
              </a:lnSpc>
              <a:spcBef>
                <a:spcPts val="672"/>
              </a:spcBef>
              <a:buClr>
                <a:srgbClr val="008000"/>
              </a:buClr>
              <a:tabLst>
                <a:tab pos="3092296" algn="l"/>
              </a:tabLst>
              <a:defRPr lang="en-US" sz="2800" b="0" i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  <a:lvl2pPr marL="640080" indent="-274320" algn="l" defTabSz="457178" rtl="0" eaLnBrk="1" latinLnBrk="0" hangingPunct="1">
              <a:lnSpc>
                <a:spcPct val="110000"/>
              </a:lnSpc>
              <a:spcBef>
                <a:spcPts val="576"/>
              </a:spcBef>
              <a:buClr>
                <a:srgbClr val="52CA7F"/>
              </a:buClr>
              <a:buFont typeface="Arial" panose="020B0604020202020204" pitchFamily="34" charset="0"/>
              <a:buChar char="•"/>
              <a:tabLst>
                <a:tab pos="3092296" algn="l"/>
              </a:tabLst>
              <a:defRPr lang="en-US" sz="2400" b="0" i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914400" indent="-274320" algn="l" defTabSz="457178" rtl="0" eaLnBrk="1" latinLnBrk="0" hangingPunct="1">
              <a:lnSpc>
                <a:spcPct val="110000"/>
              </a:lnSpc>
              <a:spcBef>
                <a:spcPts val="24"/>
              </a:spcBef>
              <a:buClr>
                <a:srgbClr val="80CE98"/>
              </a:buClr>
              <a:tabLst>
                <a:tab pos="3092296" algn="l"/>
              </a:tabLst>
              <a:defRPr lang="en-US" sz="2000" b="0" i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</a:lstStyle>
          <a:p>
            <a:pPr lvl="0">
              <a:lnSpc>
                <a:spcPct val="120000"/>
              </a:lnSpc>
              <a:buFont typeface="Wingdings" panose="05000000000000000000" pitchFamily="2" charset="2"/>
              <a:buChar char="§"/>
              <a:tabLst>
                <a:tab pos="3092296" algn="l"/>
              </a:tabLst>
            </a:pPr>
            <a:r>
              <a:rPr lang="en-US"/>
              <a:t>Level one message goes here. </a:t>
            </a:r>
          </a:p>
          <a:p>
            <a:pPr lvl="0">
              <a:lnSpc>
                <a:spcPct val="120000"/>
              </a:lnSpc>
              <a:buFont typeface="Wingdings" panose="05000000000000000000" pitchFamily="2" charset="2"/>
              <a:buChar char="§"/>
              <a:tabLst>
                <a:tab pos="3092296" algn="l"/>
              </a:tabLst>
            </a:pPr>
            <a:r>
              <a:rPr lang="en-US"/>
              <a:t>Level one message point 2 goes here.</a:t>
            </a:r>
          </a:p>
          <a:p>
            <a:pPr lvl="1">
              <a:lnSpc>
                <a:spcPct val="120000"/>
              </a:lnSpc>
              <a:tabLst>
                <a:tab pos="3092296" algn="l"/>
              </a:tabLst>
            </a:pPr>
            <a:r>
              <a:rPr lang="en-US"/>
              <a:t>Level two message goes here. </a:t>
            </a:r>
          </a:p>
          <a:p>
            <a:pPr lvl="1">
              <a:lnSpc>
                <a:spcPct val="120000"/>
              </a:lnSpc>
              <a:tabLst>
                <a:tab pos="3092296" algn="l"/>
              </a:tabLst>
            </a:pPr>
            <a:r>
              <a:rPr lang="en-US"/>
              <a:t>Level two, point two message goes here. </a:t>
            </a:r>
          </a:p>
          <a:p>
            <a:pPr lvl="2">
              <a:lnSpc>
                <a:spcPct val="120000"/>
              </a:lnSpc>
              <a:buFont typeface="Wingdings" panose="05000000000000000000" pitchFamily="2" charset="2"/>
              <a:buChar char="§"/>
              <a:tabLst>
                <a:tab pos="3092296" algn="l"/>
              </a:tabLst>
            </a:pPr>
            <a:r>
              <a:rPr lang="en-US"/>
              <a:t> Level three message goes here.</a:t>
            </a:r>
          </a:p>
          <a:p>
            <a:pPr lvl="0">
              <a:lnSpc>
                <a:spcPct val="120000"/>
              </a:lnSpc>
              <a:buFont typeface="Wingdings" panose="05000000000000000000" pitchFamily="2" charset="2"/>
              <a:buChar char="§"/>
              <a:tabLst>
                <a:tab pos="3092296" algn="l"/>
              </a:tabLst>
            </a:pPr>
            <a:r>
              <a:rPr lang="en-US"/>
              <a:t>Level one message point 3 goes here.</a:t>
            </a:r>
          </a:p>
          <a:p>
            <a:pPr lvl="1">
              <a:lnSpc>
                <a:spcPct val="120000"/>
              </a:lnSpc>
              <a:tabLst>
                <a:tab pos="3092296" algn="l"/>
              </a:tabLst>
            </a:pPr>
            <a:r>
              <a:rPr lang="en-US"/>
              <a:t>Level two message goes here. 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6E55922A-3990-4143-A0A8-D1B0676E29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557625" y="6607175"/>
            <a:ext cx="897467" cy="177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Font typeface="+mj-lt"/>
              <a:buNone/>
              <a:defRPr sz="600">
                <a:solidFill>
                  <a:schemeClr val="accent1"/>
                </a:solidFill>
                <a:latin typeface="Helvetica" pitchFamily="2" charset="0"/>
              </a:defRPr>
            </a:lvl1pPr>
          </a:lstStyle>
          <a:p>
            <a:r>
              <a:rPr lang="en-US" altLang="en-US"/>
              <a:t>PAGE </a:t>
            </a:r>
            <a:fld id="{553ECE2F-7978-9444-AA67-308148914C57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15" name="Footer Placeholder 3">
            <a:extLst>
              <a:ext uri="{FF2B5EF4-FFF2-40B4-BE49-F238E27FC236}">
                <a16:creationId xmlns:a16="http://schemas.microsoft.com/office/drawing/2014/main" id="{6A8DBEC3-3D74-394C-8340-6006CF532A1C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9754571" y="6607175"/>
            <a:ext cx="2257144" cy="203200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r>
              <a:rPr lang="en-US"/>
              <a:t>www.milbank.org</a:t>
            </a:r>
          </a:p>
        </p:txBody>
      </p:sp>
      <p:sp>
        <p:nvSpPr>
          <p:cNvPr id="17" name="Title 16">
            <a:extLst>
              <a:ext uri="{FF2B5EF4-FFF2-40B4-BE49-F238E27FC236}">
                <a16:creationId xmlns:a16="http://schemas.microsoft.com/office/drawing/2014/main" id="{AA296FB2-A106-F44A-9689-02259BB8F5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7907" y="645429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sz="3600" b="1" i="0">
                <a:solidFill>
                  <a:srgbClr val="017834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/>
              <a:t>Content slide title, one column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E544FCF-C096-8558-E74D-081921641F47}"/>
              </a:ext>
            </a:extLst>
          </p:cNvPr>
          <p:cNvSpPr/>
          <p:nvPr userDrawn="1"/>
        </p:nvSpPr>
        <p:spPr bwMode="auto">
          <a:xfrm>
            <a:off x="0" y="5934075"/>
            <a:ext cx="12192000" cy="914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48F388F-70D4-BC93-7A64-D5B8593DE3A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95323" y="5974787"/>
            <a:ext cx="3855085" cy="817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9878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">
          <p15:clr>
            <a:srgbClr val="FBAE40"/>
          </p15:clr>
        </p15:guide>
        <p15:guide id="2" orient="horz" pos="4272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separator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"/>
          <p:cNvSpPr>
            <a:spLocks noGrp="1"/>
          </p:cNvSpPr>
          <p:nvPr>
            <p:ph type="ftr" sz="quarter" idx="3"/>
          </p:nvPr>
        </p:nvSpPr>
        <p:spPr>
          <a:xfrm>
            <a:off x="609600" y="6553200"/>
            <a:ext cx="80264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lang="en-US" sz="1200" kern="1200" smtClean="0">
                <a:solidFill>
                  <a:schemeClr val="bg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1pPr>
          </a:lstStyle>
          <a:p>
            <a:endParaRPr lang="da-DK"/>
          </a:p>
        </p:txBody>
      </p:sp>
      <p:sp>
        <p:nvSpPr>
          <p:cNvPr id="4" name="Slide number"/>
          <p:cNvSpPr>
            <a:spLocks noGrp="1"/>
          </p:cNvSpPr>
          <p:nvPr>
            <p:ph type="sldNum" sz="quarter" idx="4"/>
          </p:nvPr>
        </p:nvSpPr>
        <p:spPr>
          <a:xfrm>
            <a:off x="8737600" y="6553200"/>
            <a:ext cx="284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 b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of chapter"/>
          <p:cNvSpPr>
            <a:spLocks noGrp="1"/>
          </p:cNvSpPr>
          <p:nvPr>
            <p:ph type="title"/>
          </p:nvPr>
        </p:nvSpPr>
        <p:spPr bwMode="black">
          <a:xfrm>
            <a:off x="603956" y="1143000"/>
            <a:ext cx="8133644" cy="380999"/>
          </a:xfrm>
        </p:spPr>
        <p:txBody>
          <a:bodyPr>
            <a:noAutofit/>
          </a:bodyPr>
          <a:lstStyle>
            <a:lvl1pPr algn="l">
              <a:defRPr sz="4000" b="1">
                <a:solidFill>
                  <a:schemeClr val="tx1"/>
                </a:solidFill>
                <a:latin typeface="+mn-lt"/>
                <a:ea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154760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216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 photo overl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4ECB17A-D462-0C45-981F-595182699B29}"/>
              </a:ext>
            </a:extLst>
          </p:cNvPr>
          <p:cNvSpPr/>
          <p:nvPr userDrawn="1"/>
        </p:nvSpPr>
        <p:spPr>
          <a:xfrm>
            <a:off x="3048" y="0"/>
            <a:ext cx="12188952" cy="6172200"/>
          </a:xfrm>
          <a:prstGeom prst="rect">
            <a:avLst/>
          </a:prstGeom>
          <a:solidFill>
            <a:srgbClr val="004986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DCB06B1-820F-6E4E-A8CB-1D2D61317C31}"/>
              </a:ext>
            </a:extLst>
          </p:cNvPr>
          <p:cNvSpPr/>
          <p:nvPr userDrawn="1"/>
        </p:nvSpPr>
        <p:spPr>
          <a:xfrm>
            <a:off x="3048" y="6172200"/>
            <a:ext cx="12188952" cy="685800"/>
          </a:xfrm>
          <a:prstGeom prst="rect">
            <a:avLst/>
          </a:prstGeom>
          <a:solidFill>
            <a:schemeClr val="accent1">
              <a:lumMod val="20000"/>
              <a:lumOff val="80000"/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2872" y="3033943"/>
            <a:ext cx="8979343" cy="2250988"/>
          </a:xfrm>
        </p:spPr>
        <p:txBody>
          <a:bodyPr/>
          <a:lstStyle>
            <a:lvl1pPr>
              <a:lnSpc>
                <a:spcPct val="80000"/>
              </a:lnSpc>
              <a:defRPr sz="8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6594900-56B2-EE45-A682-47856C1816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89770" y="6279642"/>
            <a:ext cx="1248229" cy="434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7694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915924" y="1371600"/>
            <a:ext cx="10357104" cy="3468321"/>
          </a:xfrm>
          <a:prstGeom prst="rect">
            <a:avLst/>
          </a:prstGeom>
        </p:spPr>
        <p:txBody>
          <a:bodyPr/>
          <a:lstStyle>
            <a:lvl1pPr>
              <a:spcBef>
                <a:spcPts val="2200"/>
              </a:spcBef>
              <a:defRPr sz="2000" b="0" i="0">
                <a:solidFill>
                  <a:schemeClr val="tx1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574675" indent="-228600">
              <a:buFont typeface="System Font Regular"/>
              <a:buChar char="-"/>
              <a:tabLst/>
              <a:defRPr sz="18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Click to edit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35AF3C7-F89E-9B4D-B8B8-15B5FD5A8C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5924" y="274320"/>
            <a:ext cx="10360152" cy="73152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54B890C1-0660-3E4E-9F66-73C257A41F11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915923" y="6273801"/>
            <a:ext cx="4934543" cy="515938"/>
          </a:xfrm>
          <a:prstGeom prst="rect">
            <a:avLst/>
          </a:prstGeom>
        </p:spPr>
        <p:txBody>
          <a:bodyPr anchor="ctr"/>
          <a:lstStyle>
            <a:lvl1pPr marL="0" indent="0">
              <a:buFontTx/>
              <a:buNone/>
              <a:defRPr sz="10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Notes, if needed</a:t>
            </a:r>
          </a:p>
        </p:txBody>
      </p:sp>
    </p:spTree>
    <p:extLst>
      <p:ext uri="{BB962C8B-B14F-4D97-AF65-F5344CB8AC3E}">
        <p14:creationId xmlns:p14="http://schemas.microsoft.com/office/powerpoint/2010/main" val="26216848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14p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915924" y="1371600"/>
            <a:ext cx="10357104" cy="3468321"/>
          </a:xfrm>
          <a:prstGeom prst="rect">
            <a:avLst/>
          </a:prstGeom>
        </p:spPr>
        <p:txBody>
          <a:bodyPr/>
          <a:lstStyle>
            <a:lvl1pPr>
              <a:defRPr sz="1400" b="0" i="0">
                <a:solidFill>
                  <a:schemeClr val="tx1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574675" indent="-228600">
              <a:buFont typeface="System Font Regular"/>
              <a:buChar char="-"/>
              <a:tabLst/>
              <a:defRPr sz="14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Click to edit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35AF3C7-F89E-9B4D-B8B8-15B5FD5A8C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5924" y="274320"/>
            <a:ext cx="10360152" cy="73152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54B890C1-0660-3E4E-9F66-73C257A41F11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915923" y="6273801"/>
            <a:ext cx="4934543" cy="515938"/>
          </a:xfrm>
          <a:prstGeom prst="rect">
            <a:avLst/>
          </a:prstGeom>
        </p:spPr>
        <p:txBody>
          <a:bodyPr anchor="ctr"/>
          <a:lstStyle>
            <a:lvl1pPr marL="0" indent="0">
              <a:buFontTx/>
              <a:buNone/>
              <a:defRPr sz="10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Notes, if needed</a:t>
            </a:r>
          </a:p>
        </p:txBody>
      </p:sp>
    </p:spTree>
    <p:extLst>
      <p:ext uri="{BB962C8B-B14F-4D97-AF65-F5344CB8AC3E}">
        <p14:creationId xmlns:p14="http://schemas.microsoft.com/office/powerpoint/2010/main" val="427515878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A7570E-A17B-657E-F279-1C6FD6E988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3D1E434-AEE0-4995-588C-8CA4135BF6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631C15-3039-B661-331A-D4D3681854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F32C6-9C05-468B-B077-FE83BF903DF1}" type="datetimeFigureOut">
              <a:rPr lang="en-US" smtClean="0"/>
              <a:t>6/24/2025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B7BA9C-C35C-6411-2B9A-6229A44FC6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1406F9-95C3-7458-628D-C15F468A94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D925-1D97-4DB7-9CFC-3ADA3102A1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40993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70F49A-1A2C-0057-3A28-E9EEB7046F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EDABEC-4084-A6AF-7C82-7EBE8E2973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1BFD58-921E-F63B-CB5F-6C76A33077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F32C6-9C05-468B-B077-FE83BF903DF1}" type="datetimeFigureOut">
              <a:rPr lang="en-US" smtClean="0"/>
              <a:t>6/24/2025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E5B875-5AB2-3641-F56A-D498B00BE9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033A5F-0899-3D9A-F7B0-4E387544C8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D925-1D97-4DB7-9CFC-3ADA3102A1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55096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987BD8-DD2E-CE8A-8AF8-67EC639B4E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FEEA64-402B-A8A8-4F9B-0748049B66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1E8521-C82B-74CE-AAD6-4B213A6ED5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F32C6-9C05-468B-B077-FE83BF903DF1}" type="datetimeFigureOut">
              <a:rPr lang="en-US" smtClean="0"/>
              <a:t>6/24/2025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5C6BF7-6F2F-5742-8D08-AB3FA2FA2B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561D02-787F-2B66-D07F-C9FA7F766E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D925-1D97-4DB7-9CFC-3ADA3102A1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84672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A8A4E7-FDE2-331B-74AF-E6B04A17D5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4C755A-B2EB-455A-94FE-F9B6BBA9CA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2B99CA-AEB0-E47B-BF9F-A5B3A159F5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1368B2-7B56-84F3-8FCD-7F9765CFE3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F32C6-9C05-468B-B077-FE83BF903DF1}" type="datetimeFigureOut">
              <a:rPr lang="en-US" smtClean="0"/>
              <a:t>6/24/2025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0FDD28-8D8C-9E81-4266-11EA90E303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392198-3CA0-F0AC-A4BC-CD2D289D9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D925-1D97-4DB7-9CFC-3ADA3102A1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77064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3A1B82-5CBD-D9BC-66C5-429DFD2D34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674BCC-6F4C-0BA4-63B3-BA59409D1A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ED9DBD-D580-4A2C-B1FB-E71D1D6E31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EBEF600-703D-F9C7-A473-180CBB0AB4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7F3544-3B72-7165-DA36-90D4AD9B683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E55BED4-6AA8-D33E-8673-A76644E0F5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F32C6-9C05-468B-B077-FE83BF903DF1}" type="datetimeFigureOut">
              <a:rPr lang="en-US" smtClean="0"/>
              <a:t>6/24/2025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EE5A56A-532D-D540-594E-11860F60C2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FB2393A-BA0A-7BF3-4F5E-7169FCA8A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D925-1D97-4DB7-9CFC-3ADA3102A1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45819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D51F10-6136-AE18-8990-3B0A87B90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8B738F9-7104-69A6-CE82-232736FB24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F32C6-9C05-468B-B077-FE83BF903DF1}" type="datetimeFigureOut">
              <a:rPr lang="en-US" smtClean="0"/>
              <a:t>6/24/2025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2BD1F2-83F9-EAFF-11A4-8E4325F01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A3B11B-7669-2137-EF72-3AEAB3443F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D925-1D97-4DB7-9CFC-3ADA3102A1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4715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F43FA88-CB8A-B7EC-4F76-39FA65C7B265}"/>
              </a:ext>
            </a:extLst>
          </p:cNvPr>
          <p:cNvSpPr/>
          <p:nvPr userDrawn="1"/>
        </p:nvSpPr>
        <p:spPr bwMode="auto">
          <a:xfrm>
            <a:off x="0" y="5934075"/>
            <a:ext cx="12192000" cy="914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43BC91E-5FDC-961D-394C-64CD796D0D41}"/>
              </a:ext>
            </a:extLst>
          </p:cNvPr>
          <p:cNvSpPr/>
          <p:nvPr userDrawn="1"/>
        </p:nvSpPr>
        <p:spPr bwMode="auto">
          <a:xfrm>
            <a:off x="0" y="1122363"/>
            <a:ext cx="457200" cy="330467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F1C2C5C-4D5C-6E0F-50CB-51A1C47858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l">
              <a:defRPr sz="4800">
                <a:solidFill>
                  <a:schemeClr val="tx2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045889-73E4-2413-FCC6-26CCECE465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l">
              <a:buNone/>
              <a:defRPr sz="2400" b="0" i="0">
                <a:solidFill>
                  <a:srgbClr val="01783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D46B9B-BDCF-B941-B831-888E4AB3B4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08/31/23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FB48F1-4006-3762-F4E6-000A81D1EB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A041E6-8800-3971-E4CA-5ECF171E7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BD602-96D2-C346-AA63-7CD668EBCA94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06AAC90-8FF7-7CFA-2602-1B1DE6881FC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95323" y="5974787"/>
            <a:ext cx="3855085" cy="817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325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A08E4BE-E3F3-E1CA-2119-C8698F9641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F32C6-9C05-468B-B077-FE83BF903DF1}" type="datetimeFigureOut">
              <a:rPr lang="en-US" smtClean="0"/>
              <a:t>6/24/2025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1508FAC-F6EF-1F4F-3F8C-C5CF383088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ACBCF2-A9F6-8723-3038-9EAD8C93F4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D925-1D97-4DB7-9CFC-3ADA3102A1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76487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3CA04B-3193-488B-B36F-AE9A9B134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790264-5A21-7391-B939-9461A52C6A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BDF0CF-DB33-98F5-D7FC-C7CFBC737D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8721E3-691B-C185-3621-70F64B6296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F32C6-9C05-468B-B077-FE83BF903DF1}" type="datetimeFigureOut">
              <a:rPr lang="en-US" smtClean="0"/>
              <a:t>6/24/2025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EA38A5-F846-C287-ECD6-233FD30209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4ECE57-A273-8503-7AC6-814866BA1C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D925-1D97-4DB7-9CFC-3ADA3102A1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00847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39B118-3D1B-C2C7-63DF-72BD2E58C6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BA944A2-923D-CF35-F56A-AE96B39C74E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163F6A-17E5-E221-2621-D9E144D656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C4E9B7-97BB-E75C-AE85-D15685B88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F32C6-9C05-468B-B077-FE83BF903DF1}" type="datetimeFigureOut">
              <a:rPr lang="en-US" smtClean="0"/>
              <a:t>6/24/2025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315A9F-95F3-6CCF-3B25-2AD01ADF97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D18678-B4CC-97AD-05C1-E4107BDA20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D925-1D97-4DB7-9CFC-3ADA3102A1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36965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AC8A99-87AF-CC9A-59FA-828AE217D7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37FB06F-D050-0B07-1087-48247C78D3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DD6013-156B-253D-3D5E-9B8316A7B3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F32C6-9C05-468B-B077-FE83BF903DF1}" type="datetimeFigureOut">
              <a:rPr lang="en-US" smtClean="0"/>
              <a:t>6/24/2025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1001D1-490D-624A-6FEC-BD15968DA6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295CBB-72A8-60DD-BD34-B0F39A1E3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D925-1D97-4DB7-9CFC-3ADA3102A1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89816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AA24843-61A8-2A7D-2D2A-1F573F7A32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37CDFD0-AE7C-7B6C-CEDC-528D43844A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CE0F39-5BC7-4E70-3E23-938F1995A8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F32C6-9C05-468B-B077-FE83BF903DF1}" type="datetimeFigureOut">
              <a:rPr lang="en-US" smtClean="0"/>
              <a:t>6/24/2025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6F480C-10A4-1B83-0712-1BDFDB746A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F991E2-BC83-33DA-13A9-B591769D4D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D925-1D97-4DB7-9CFC-3ADA3102A1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14254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19200" y="1295403"/>
            <a:ext cx="7315200" cy="1470025"/>
          </a:xfrm>
        </p:spPr>
        <p:txBody>
          <a:bodyPr/>
          <a:lstStyle>
            <a:lvl1pPr>
              <a:defRPr>
                <a:solidFill>
                  <a:srgbClr val="0078C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19200" y="2895602"/>
            <a:ext cx="7416800" cy="934363"/>
          </a:xfrm>
        </p:spPr>
        <p:txBody>
          <a:bodyPr/>
          <a:lstStyle>
            <a:lvl1pPr marL="0" indent="0">
              <a:buFont typeface="Wingdings" pitchFamily="2" charset="2"/>
              <a:buNone/>
              <a:defRPr>
                <a:solidFill>
                  <a:srgbClr val="0078C1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DB4B1C1-C843-199F-2491-7360D6542B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57975" t="8544" r="1801" b="11065"/>
          <a:stretch/>
        </p:blipFill>
        <p:spPr>
          <a:xfrm>
            <a:off x="815884" y="6059277"/>
            <a:ext cx="806631" cy="798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9176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aseline="0">
                <a:latin typeface="Calibri" panose="020F0502020204030204" pitchFamily="34" charset="0"/>
              </a:defRPr>
            </a:lvl1pPr>
            <a:lvl2pPr>
              <a:defRPr baseline="0">
                <a:latin typeface="Calibri" panose="020F0502020204030204" pitchFamily="34" charset="0"/>
              </a:defRPr>
            </a:lvl2pPr>
            <a:lvl3pPr>
              <a:defRPr baseline="0">
                <a:latin typeface="Calibri" panose="020F0502020204030204" pitchFamily="34" charset="0"/>
              </a:defRPr>
            </a:lvl3pPr>
            <a:lvl4pPr>
              <a:defRPr baseline="0">
                <a:latin typeface="Calibri" panose="020F0502020204030204" pitchFamily="34" charset="0"/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0" y="6436157"/>
            <a:ext cx="468630" cy="29440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AA212B-FBE4-40B1-AD9B-D20DFC6D4453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DA57A40-1074-FB34-E51A-F1AF187C785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9600" y="6036834"/>
            <a:ext cx="804742" cy="798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8400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0" y="6556220"/>
            <a:ext cx="525780" cy="29440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AA212B-FBE4-40B1-AD9B-D20DFC6D4453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D50F949-2870-92C8-12C3-5F51D8BCFC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57975" t="8544" r="1801" b="11065"/>
          <a:stretch/>
        </p:blipFill>
        <p:spPr>
          <a:xfrm>
            <a:off x="559768" y="6051906"/>
            <a:ext cx="806631" cy="798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8318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100" baseline="0">
                <a:latin typeface="Calibri" panose="020F0502020204030204" pitchFamily="34" charset="0"/>
              </a:defRPr>
            </a:lvl1pPr>
            <a:lvl2pPr>
              <a:defRPr sz="1800" baseline="0">
                <a:latin typeface="Calibri" panose="020F0502020204030204" pitchFamily="34" charset="0"/>
              </a:defRPr>
            </a:lvl2pPr>
            <a:lvl3pPr>
              <a:defRPr sz="1500" baseline="0">
                <a:latin typeface="Calibri" panose="020F0502020204030204" pitchFamily="34" charset="0"/>
              </a:defRPr>
            </a:lvl3pPr>
            <a:lvl4pPr>
              <a:defRPr sz="1350" baseline="0">
                <a:latin typeface="Calibri" panose="020F0502020204030204" pitchFamily="34" charset="0"/>
              </a:defRPr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100" baseline="0">
                <a:latin typeface="Calibri" panose="020F0502020204030204" pitchFamily="34" charset="0"/>
              </a:defRPr>
            </a:lvl1pPr>
            <a:lvl2pPr>
              <a:defRPr sz="1800" baseline="0">
                <a:latin typeface="Calibri" panose="020F0502020204030204" pitchFamily="34" charset="0"/>
              </a:defRPr>
            </a:lvl2pPr>
            <a:lvl3pPr>
              <a:defRPr sz="1500" baseline="0">
                <a:latin typeface="Calibri" panose="020F0502020204030204" pitchFamily="34" charset="0"/>
              </a:defRPr>
            </a:lvl3pPr>
            <a:lvl4pPr>
              <a:defRPr sz="1350" baseline="0">
                <a:latin typeface="Calibri" panose="020F0502020204030204" pitchFamily="34" charset="0"/>
              </a:defRPr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173572" y="6372443"/>
            <a:ext cx="436028" cy="4218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AA212B-FBE4-40B1-AD9B-D20DFC6D4453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BD91769-8E1A-1671-8EFB-7653617BB1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57975" t="8544" r="1801" b="11065"/>
          <a:stretch/>
        </p:blipFill>
        <p:spPr>
          <a:xfrm>
            <a:off x="609600" y="5995557"/>
            <a:ext cx="806631" cy="798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3086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800" baseline="0">
                <a:latin typeface="Calibri" panose="020F0502020204030204" pitchFamily="34" charset="0"/>
              </a:defRPr>
            </a:lvl1pPr>
            <a:lvl2pPr>
              <a:defRPr sz="1500" baseline="0">
                <a:latin typeface="Calibri" panose="020F0502020204030204" pitchFamily="34" charset="0"/>
              </a:defRPr>
            </a:lvl2pPr>
            <a:lvl3pPr>
              <a:defRPr sz="1350" baseline="0">
                <a:latin typeface="Calibri" panose="020F0502020204030204" pitchFamily="34" charset="0"/>
              </a:defRPr>
            </a:lvl3pPr>
            <a:lvl4pPr>
              <a:defRPr sz="1200" baseline="0">
                <a:latin typeface="Calibri" panose="020F0502020204030204" pitchFamily="34" charset="0"/>
              </a:defRPr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1800" baseline="0">
                <a:latin typeface="Calibri" panose="020F0502020204030204" pitchFamily="34" charset="0"/>
              </a:defRPr>
            </a:lvl1pPr>
            <a:lvl2pPr>
              <a:defRPr sz="1500" baseline="0">
                <a:latin typeface="Calibri" panose="020F0502020204030204" pitchFamily="34" charset="0"/>
              </a:defRPr>
            </a:lvl2pPr>
            <a:lvl3pPr>
              <a:defRPr sz="1350" baseline="0">
                <a:latin typeface="Calibri" panose="020F0502020204030204" pitchFamily="34" charset="0"/>
              </a:defRPr>
            </a:lvl3pPr>
            <a:lvl4pPr>
              <a:defRPr sz="1200" baseline="0">
                <a:latin typeface="Calibri" panose="020F0502020204030204" pitchFamily="34" charset="0"/>
              </a:defRPr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>
          <a:xfrm>
            <a:off x="5112596" y="6484869"/>
            <a:ext cx="2844800" cy="29440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AA212B-FBE4-40B1-AD9B-D20DFC6D4453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65DF00F-DCFA-4333-481E-63373839382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57975" t="8544" r="1801" b="11065"/>
          <a:stretch/>
        </p:blipFill>
        <p:spPr>
          <a:xfrm>
            <a:off x="609598" y="6085507"/>
            <a:ext cx="806631" cy="798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2194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enter Content Slide, 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137160"/>
            <a:ext cx="9119616" cy="914400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/>
              <a:t>Content slide title, one column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914400" y="1600201"/>
            <a:ext cx="10356851" cy="4525963"/>
          </a:xfrm>
          <a:prstGeom prst="rect">
            <a:avLst/>
          </a:prstGeom>
        </p:spPr>
        <p:txBody>
          <a:bodyPr/>
          <a:lstStyle>
            <a:lvl1pPr marL="347472" indent="-347472" algn="l" defTabSz="457178" rtl="0" eaLnBrk="1" latinLnBrk="0" hangingPunct="1">
              <a:lnSpc>
                <a:spcPct val="110000"/>
              </a:lnSpc>
              <a:spcBef>
                <a:spcPts val="672"/>
              </a:spcBef>
              <a:buClr>
                <a:srgbClr val="008000"/>
              </a:buClr>
              <a:tabLst>
                <a:tab pos="3092296" algn="l"/>
              </a:tabLst>
              <a:defRPr lang="en-US" sz="2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 marL="640080" indent="-274320" algn="l" defTabSz="457178" rtl="0" eaLnBrk="1" latinLnBrk="0" hangingPunct="1">
              <a:lnSpc>
                <a:spcPct val="110000"/>
              </a:lnSpc>
              <a:spcBef>
                <a:spcPts val="576"/>
              </a:spcBef>
              <a:buClr>
                <a:srgbClr val="52CA7F"/>
              </a:buClr>
              <a:buFont typeface="Arial" panose="020B0604020202020204" pitchFamily="34" charset="0"/>
              <a:buChar char="•"/>
              <a:tabLst>
                <a:tab pos="3092296" algn="l"/>
              </a:tabLst>
              <a:defRPr lang="en-US" sz="24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914400" indent="-274320" algn="l" defTabSz="457178" rtl="0" eaLnBrk="1" latinLnBrk="0" hangingPunct="1">
              <a:lnSpc>
                <a:spcPct val="110000"/>
              </a:lnSpc>
              <a:spcBef>
                <a:spcPts val="24"/>
              </a:spcBef>
              <a:buClr>
                <a:srgbClr val="80CE98"/>
              </a:buClr>
              <a:tabLst>
                <a:tab pos="3092296" algn="l"/>
              </a:tabLst>
              <a:defRPr lang="en-US" sz="2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</a:lstStyle>
          <a:p>
            <a:pPr lvl="0">
              <a:lnSpc>
                <a:spcPct val="120000"/>
              </a:lnSpc>
              <a:buFont typeface="Wingdings" panose="05000000000000000000" pitchFamily="2" charset="2"/>
              <a:buChar char="§"/>
              <a:tabLst>
                <a:tab pos="3092296" algn="l"/>
              </a:tabLst>
            </a:pPr>
            <a:r>
              <a:rPr lang="en-US"/>
              <a:t>Level one message goes here. </a:t>
            </a:r>
          </a:p>
          <a:p>
            <a:pPr lvl="0">
              <a:lnSpc>
                <a:spcPct val="120000"/>
              </a:lnSpc>
              <a:buFont typeface="Wingdings" panose="05000000000000000000" pitchFamily="2" charset="2"/>
              <a:buChar char="§"/>
              <a:tabLst>
                <a:tab pos="3092296" algn="l"/>
              </a:tabLst>
            </a:pPr>
            <a:r>
              <a:rPr lang="en-US"/>
              <a:t>Level one message point 2 goes here.</a:t>
            </a:r>
          </a:p>
          <a:p>
            <a:pPr lvl="1">
              <a:lnSpc>
                <a:spcPct val="120000"/>
              </a:lnSpc>
              <a:tabLst>
                <a:tab pos="3092296" algn="l"/>
              </a:tabLst>
            </a:pPr>
            <a:r>
              <a:rPr lang="en-US"/>
              <a:t>Level two message goes here. </a:t>
            </a:r>
          </a:p>
          <a:p>
            <a:pPr lvl="1">
              <a:lnSpc>
                <a:spcPct val="120000"/>
              </a:lnSpc>
              <a:tabLst>
                <a:tab pos="3092296" algn="l"/>
              </a:tabLst>
            </a:pPr>
            <a:r>
              <a:rPr lang="en-US"/>
              <a:t>Level two, point two message goes here. </a:t>
            </a:r>
          </a:p>
          <a:p>
            <a:pPr lvl="2">
              <a:lnSpc>
                <a:spcPct val="120000"/>
              </a:lnSpc>
              <a:buFont typeface="Wingdings" panose="05000000000000000000" pitchFamily="2" charset="2"/>
              <a:buChar char="§"/>
              <a:tabLst>
                <a:tab pos="3092296" algn="l"/>
              </a:tabLst>
            </a:pPr>
            <a:r>
              <a:rPr lang="en-US"/>
              <a:t> Level three message goes here.</a:t>
            </a:r>
          </a:p>
          <a:p>
            <a:pPr lvl="0">
              <a:lnSpc>
                <a:spcPct val="120000"/>
              </a:lnSpc>
              <a:buFont typeface="Wingdings" panose="05000000000000000000" pitchFamily="2" charset="2"/>
              <a:buChar char="§"/>
              <a:tabLst>
                <a:tab pos="3092296" algn="l"/>
              </a:tabLst>
            </a:pPr>
            <a:r>
              <a:rPr lang="en-US"/>
              <a:t>Level one message point 3 goes here.</a:t>
            </a:r>
          </a:p>
          <a:p>
            <a:pPr lvl="1">
              <a:lnSpc>
                <a:spcPct val="120000"/>
              </a:lnSpc>
              <a:tabLst>
                <a:tab pos="3092296" algn="l"/>
              </a:tabLst>
            </a:pPr>
            <a:r>
              <a:rPr lang="en-US"/>
              <a:t>Level two message goes here.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9A8B5-2F46-45D5-BFD6-50DBD399472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DAC64D9-F103-00E2-E9AE-16F5BEAC3B17}"/>
              </a:ext>
            </a:extLst>
          </p:cNvPr>
          <p:cNvSpPr/>
          <p:nvPr userDrawn="1"/>
        </p:nvSpPr>
        <p:spPr bwMode="auto">
          <a:xfrm>
            <a:off x="0" y="5934075"/>
            <a:ext cx="12192000" cy="914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30D941E-2117-2AA2-2DAD-98FE74B5B9B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95323" y="5974787"/>
            <a:ext cx="3855085" cy="817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6628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EAF6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19200" y="1295401"/>
            <a:ext cx="7315200" cy="1470025"/>
          </a:xfrm>
        </p:spPr>
        <p:txBody>
          <a:bodyPr/>
          <a:lstStyle>
            <a:lvl1pPr>
              <a:defRPr>
                <a:solidFill>
                  <a:srgbClr val="0078C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19200" y="2895600"/>
            <a:ext cx="7416800" cy="934363"/>
          </a:xfrm>
        </p:spPr>
        <p:txBody>
          <a:bodyPr/>
          <a:lstStyle>
            <a:lvl1pPr marL="0" indent="0">
              <a:buFont typeface="Wingdings" pitchFamily="2" charset="2"/>
              <a:buNone/>
              <a:defRPr>
                <a:solidFill>
                  <a:srgbClr val="0078C1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1D62EAD-ED53-404E-A356-0DAB22584D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61511" y="5645904"/>
            <a:ext cx="1050404" cy="1050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16699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aseline="0">
                <a:latin typeface="Calibri" panose="020F0502020204030204" pitchFamily="34" charset="0"/>
              </a:defRPr>
            </a:lvl1pPr>
            <a:lvl2pPr>
              <a:defRPr baseline="0">
                <a:latin typeface="Calibri" panose="020F0502020204030204" pitchFamily="34" charset="0"/>
              </a:defRPr>
            </a:lvl2pPr>
            <a:lvl3pPr>
              <a:defRPr baseline="0">
                <a:latin typeface="Calibri" panose="020F0502020204030204" pitchFamily="34" charset="0"/>
              </a:defRPr>
            </a:lvl3pPr>
            <a:lvl4pPr>
              <a:defRPr baseline="0">
                <a:latin typeface="Calibri" panose="020F0502020204030204" pitchFamily="34" charset="0"/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0" y="6563591"/>
            <a:ext cx="1353312" cy="294409"/>
          </a:xfrm>
        </p:spPr>
        <p:txBody>
          <a:bodyPr/>
          <a:lstStyle>
            <a:lvl1pPr>
              <a:defRPr/>
            </a:lvl1pPr>
          </a:lstStyle>
          <a:p>
            <a:fld id="{ABFF2076-69DB-47F3-AD89-69FD4C1EA1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71650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rgbClr val="EEF7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BFF2076-69DB-47F3-AD89-69FD4C1EA151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19ACC7F7-6729-4262-B07D-E81511B4231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08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6284" y="5942820"/>
            <a:ext cx="865716" cy="865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3742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 baseline="0">
                <a:latin typeface="Calibri" panose="020F0502020204030204" pitchFamily="34" charset="0"/>
              </a:defRPr>
            </a:lvl1pPr>
            <a:lvl2pPr>
              <a:defRPr sz="2400" baseline="0">
                <a:latin typeface="Calibri" panose="020F0502020204030204" pitchFamily="34" charset="0"/>
              </a:defRPr>
            </a:lvl2pPr>
            <a:lvl3pPr>
              <a:defRPr sz="2000" baseline="0">
                <a:latin typeface="Calibri" panose="020F0502020204030204" pitchFamily="34" charset="0"/>
              </a:defRPr>
            </a:lvl3pPr>
            <a:lvl4pPr>
              <a:defRPr sz="1800" baseline="0">
                <a:latin typeface="Calibri" panose="020F0502020204030204" pitchFamily="34" charset="0"/>
              </a:defRPr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 baseline="0">
                <a:latin typeface="Calibri" panose="020F0502020204030204" pitchFamily="34" charset="0"/>
              </a:defRPr>
            </a:lvl1pPr>
            <a:lvl2pPr>
              <a:defRPr sz="2400" baseline="0">
                <a:latin typeface="Calibri" panose="020F0502020204030204" pitchFamily="34" charset="0"/>
              </a:defRPr>
            </a:lvl2pPr>
            <a:lvl3pPr>
              <a:defRPr sz="2000" baseline="0">
                <a:latin typeface="Calibri" panose="020F0502020204030204" pitchFamily="34" charset="0"/>
              </a:defRPr>
            </a:lvl3pPr>
            <a:lvl4pPr>
              <a:defRPr sz="1800" baseline="0">
                <a:latin typeface="Calibri" panose="020F0502020204030204" pitchFamily="34" charset="0"/>
              </a:defRPr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BFF2076-69DB-47F3-AD89-69FD4C1EA1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28785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 baseline="0">
                <a:latin typeface="Calibri" panose="020F0502020204030204" pitchFamily="34" charset="0"/>
              </a:defRPr>
            </a:lvl1pPr>
            <a:lvl2pPr>
              <a:defRPr sz="2000" baseline="0">
                <a:latin typeface="Calibri" panose="020F0502020204030204" pitchFamily="34" charset="0"/>
              </a:defRPr>
            </a:lvl2pPr>
            <a:lvl3pPr>
              <a:defRPr sz="1800" baseline="0">
                <a:latin typeface="Calibri" panose="020F0502020204030204" pitchFamily="34" charset="0"/>
              </a:defRPr>
            </a:lvl3pPr>
            <a:lvl4pPr>
              <a:defRPr sz="1600" baseline="0">
                <a:latin typeface="Calibri" panose="020F0502020204030204" pitchFamily="34" charset="0"/>
              </a:defRPr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 baseline="0">
                <a:latin typeface="Calibri" panose="020F0502020204030204" pitchFamily="34" charset="0"/>
              </a:defRPr>
            </a:lvl1pPr>
            <a:lvl2pPr>
              <a:defRPr sz="2000" baseline="0">
                <a:latin typeface="Calibri" panose="020F0502020204030204" pitchFamily="34" charset="0"/>
              </a:defRPr>
            </a:lvl2pPr>
            <a:lvl3pPr>
              <a:defRPr sz="1800" baseline="0">
                <a:latin typeface="Calibri" panose="020F0502020204030204" pitchFamily="34" charset="0"/>
              </a:defRPr>
            </a:lvl3pPr>
            <a:lvl4pPr>
              <a:defRPr sz="1600" baseline="0">
                <a:latin typeface="Calibri" panose="020F0502020204030204" pitchFamily="34" charset="0"/>
              </a:defRPr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BFF2076-69DB-47F3-AD89-69FD4C1EA1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161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52128" y="6264633"/>
            <a:ext cx="1087736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r>
              <a:rPr lang="en" kern="0">
                <a:solidFill>
                  <a:srgbClr val="595959"/>
                </a:solidFill>
                <a:cs typeface="Arial"/>
                <a:sym typeface="Arial"/>
              </a:rPr>
              <a:t>Mohr Peterson</a:t>
            </a:r>
          </a:p>
        </p:txBody>
      </p:sp>
    </p:spTree>
    <p:extLst>
      <p:ext uri="{BB962C8B-B14F-4D97-AF65-F5344CB8AC3E}">
        <p14:creationId xmlns:p14="http://schemas.microsoft.com/office/powerpoint/2010/main" val="13095401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7"/>
          <p:cNvSpPr txBox="1">
            <a:spLocks noGrp="1"/>
          </p:cNvSpPr>
          <p:nvPr>
            <p:ph type="body" idx="1"/>
          </p:nvPr>
        </p:nvSpPr>
        <p:spPr>
          <a:xfrm>
            <a:off x="838200" y="365125"/>
            <a:ext cx="10866120" cy="5590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0" i="0" u="none" strike="noStrike" cap="none">
                <a:solidFill>
                  <a:schemeClr val="accent3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7289A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Google Shape;28;p57"/>
          <p:cNvSpPr txBox="1">
            <a:spLocks noGrp="1"/>
          </p:cNvSpPr>
          <p:nvPr>
            <p:ph type="sldNum" idx="12"/>
          </p:nvPr>
        </p:nvSpPr>
        <p:spPr>
          <a:xfrm>
            <a:off x="11568486" y="6447790"/>
            <a:ext cx="565205" cy="410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19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19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19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19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19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19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19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19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19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0566457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19200" y="1295403"/>
            <a:ext cx="7315200" cy="1470025"/>
          </a:xfrm>
        </p:spPr>
        <p:txBody>
          <a:bodyPr/>
          <a:lstStyle>
            <a:lvl1pPr>
              <a:defRPr>
                <a:solidFill>
                  <a:srgbClr val="0078C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19200" y="2895602"/>
            <a:ext cx="7416800" cy="934363"/>
          </a:xfrm>
        </p:spPr>
        <p:txBody>
          <a:bodyPr/>
          <a:lstStyle>
            <a:lvl1pPr marL="0" indent="0">
              <a:buFont typeface="Wingdings" pitchFamily="2" charset="2"/>
              <a:buNone/>
              <a:defRPr>
                <a:solidFill>
                  <a:srgbClr val="0078C1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92639023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aseline="0">
                <a:latin typeface="Calibri" panose="020F0502020204030204" pitchFamily="34" charset="0"/>
              </a:defRPr>
            </a:lvl1pPr>
            <a:lvl2pPr>
              <a:defRPr baseline="0">
                <a:latin typeface="Calibri" panose="020F0502020204030204" pitchFamily="34" charset="0"/>
              </a:defRPr>
            </a:lvl2pPr>
            <a:lvl3pPr>
              <a:defRPr baseline="0">
                <a:latin typeface="Calibri" panose="020F0502020204030204" pitchFamily="34" charset="0"/>
              </a:defRPr>
            </a:lvl3pPr>
            <a:lvl4pPr>
              <a:defRPr baseline="0">
                <a:latin typeface="Calibri" panose="020F0502020204030204" pitchFamily="34" charset="0"/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0" y="6436157"/>
            <a:ext cx="468630" cy="29440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90AA212B-FBE4-40B1-AD9B-D20DFC6D44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7883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0" y="6556220"/>
            <a:ext cx="525780" cy="29440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90AA212B-FBE4-40B1-AD9B-D20DFC6D44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418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EAF6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19200" y="1295401"/>
            <a:ext cx="7315200" cy="1470025"/>
          </a:xfrm>
        </p:spPr>
        <p:txBody>
          <a:bodyPr/>
          <a:lstStyle>
            <a:lvl1pPr>
              <a:defRPr>
                <a:solidFill>
                  <a:srgbClr val="0078C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19200" y="2895600"/>
            <a:ext cx="7416800" cy="934363"/>
          </a:xfrm>
        </p:spPr>
        <p:txBody>
          <a:bodyPr/>
          <a:lstStyle>
            <a:lvl1pPr marL="0" indent="0">
              <a:buFont typeface="Wingdings" pitchFamily="2" charset="2"/>
              <a:buNone/>
              <a:defRPr>
                <a:solidFill>
                  <a:srgbClr val="0078C1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1D62EAD-ED53-404E-A356-0DAB22584D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61511" y="5645904"/>
            <a:ext cx="1050404" cy="1050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588676"/>
      </p:ext>
    </p:extLst>
  </p:cSld>
  <p:clrMapOvr>
    <a:masterClrMapping/>
  </p:clrMapOvr>
  <p:hf hdr="0" ftr="0" dt="0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100" baseline="0">
                <a:latin typeface="Calibri" panose="020F0502020204030204" pitchFamily="34" charset="0"/>
              </a:defRPr>
            </a:lvl1pPr>
            <a:lvl2pPr>
              <a:defRPr sz="1800" baseline="0">
                <a:latin typeface="Calibri" panose="020F0502020204030204" pitchFamily="34" charset="0"/>
              </a:defRPr>
            </a:lvl2pPr>
            <a:lvl3pPr>
              <a:defRPr sz="1500" baseline="0">
                <a:latin typeface="Calibri" panose="020F0502020204030204" pitchFamily="34" charset="0"/>
              </a:defRPr>
            </a:lvl3pPr>
            <a:lvl4pPr>
              <a:defRPr sz="1350" baseline="0">
                <a:latin typeface="Calibri" panose="020F0502020204030204" pitchFamily="34" charset="0"/>
              </a:defRPr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100" baseline="0">
                <a:latin typeface="Calibri" panose="020F0502020204030204" pitchFamily="34" charset="0"/>
              </a:defRPr>
            </a:lvl1pPr>
            <a:lvl2pPr>
              <a:defRPr sz="1800" baseline="0">
                <a:latin typeface="Calibri" panose="020F0502020204030204" pitchFamily="34" charset="0"/>
              </a:defRPr>
            </a:lvl2pPr>
            <a:lvl3pPr>
              <a:defRPr sz="1500" baseline="0">
                <a:latin typeface="Calibri" panose="020F0502020204030204" pitchFamily="34" charset="0"/>
              </a:defRPr>
            </a:lvl3pPr>
            <a:lvl4pPr>
              <a:defRPr sz="1350" baseline="0">
                <a:latin typeface="Calibri" panose="020F0502020204030204" pitchFamily="34" charset="0"/>
              </a:defRPr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173572" y="6372443"/>
            <a:ext cx="436028" cy="4218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90AA212B-FBE4-40B1-AD9B-D20DFC6D44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63266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800" baseline="0">
                <a:latin typeface="Calibri" panose="020F0502020204030204" pitchFamily="34" charset="0"/>
              </a:defRPr>
            </a:lvl1pPr>
            <a:lvl2pPr>
              <a:defRPr sz="1500" baseline="0">
                <a:latin typeface="Calibri" panose="020F0502020204030204" pitchFamily="34" charset="0"/>
              </a:defRPr>
            </a:lvl2pPr>
            <a:lvl3pPr>
              <a:defRPr sz="1350" baseline="0">
                <a:latin typeface="Calibri" panose="020F0502020204030204" pitchFamily="34" charset="0"/>
              </a:defRPr>
            </a:lvl3pPr>
            <a:lvl4pPr>
              <a:defRPr sz="1200" baseline="0">
                <a:latin typeface="Calibri" panose="020F0502020204030204" pitchFamily="34" charset="0"/>
              </a:defRPr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1800" baseline="0">
                <a:latin typeface="Calibri" panose="020F0502020204030204" pitchFamily="34" charset="0"/>
              </a:defRPr>
            </a:lvl1pPr>
            <a:lvl2pPr>
              <a:defRPr sz="1500" baseline="0">
                <a:latin typeface="Calibri" panose="020F0502020204030204" pitchFamily="34" charset="0"/>
              </a:defRPr>
            </a:lvl2pPr>
            <a:lvl3pPr>
              <a:defRPr sz="1350" baseline="0">
                <a:latin typeface="Calibri" panose="020F0502020204030204" pitchFamily="34" charset="0"/>
              </a:defRPr>
            </a:lvl3pPr>
            <a:lvl4pPr>
              <a:defRPr sz="1200" baseline="0">
                <a:latin typeface="Calibri" panose="020F0502020204030204" pitchFamily="34" charset="0"/>
              </a:defRPr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>
          <a:xfrm>
            <a:off x="5112596" y="6484869"/>
            <a:ext cx="2844800" cy="29440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90AA212B-FBE4-40B1-AD9B-D20DFC6D44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22046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0" y="6436157"/>
            <a:ext cx="609600" cy="294409"/>
          </a:xfrm>
          <a:prstGeom prst="rect">
            <a:avLst/>
          </a:prstGeom>
        </p:spPr>
        <p:txBody>
          <a:bodyPr/>
          <a:lstStyle/>
          <a:p>
            <a:fld id="{90AA212B-FBE4-40B1-AD9B-D20DFC6D44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47209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D E P A R T M E N T O F H U M A N S E R V I C E S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78609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19200" y="1295401"/>
            <a:ext cx="7315200" cy="1470025"/>
          </a:xfrm>
        </p:spPr>
        <p:txBody>
          <a:bodyPr/>
          <a:lstStyle>
            <a:lvl1pPr>
              <a:defRPr baseline="0">
                <a:solidFill>
                  <a:srgbClr val="0078C1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19200" y="2895600"/>
            <a:ext cx="7416800" cy="934363"/>
          </a:xfrm>
        </p:spPr>
        <p:txBody>
          <a:bodyPr/>
          <a:lstStyle>
            <a:lvl1pPr marL="0" indent="0">
              <a:buFont typeface="Wingdings" pitchFamily="2" charset="2"/>
              <a:buNone/>
              <a:defRPr>
                <a:solidFill>
                  <a:srgbClr val="0078C1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9A3D4A6-DC0D-4AAC-AEFA-67B9CF5E16E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61965" y="5534215"/>
            <a:ext cx="1243222" cy="1229438"/>
          </a:xfrm>
          <a:prstGeom prst="rect">
            <a:avLst/>
          </a:prstGeom>
        </p:spPr>
      </p:pic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B2DB4172-5ACE-4FA3-B4DF-7EDEECE7469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8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27" y="5534215"/>
            <a:ext cx="1229438" cy="1229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24317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24001"/>
            <a:ext cx="10972800" cy="4525963"/>
          </a:xfrm>
        </p:spPr>
        <p:txBody>
          <a:bodyPr/>
          <a:lstStyle>
            <a:lvl1pPr>
              <a:defRPr sz="3600" baseline="0">
                <a:latin typeface="Calibri" panose="020F0502020204030204" pitchFamily="34" charset="0"/>
              </a:defRPr>
            </a:lvl1pPr>
            <a:lvl2pPr>
              <a:defRPr sz="2800" baseline="0">
                <a:latin typeface="Calibri" panose="020F0502020204030204" pitchFamily="34" charset="0"/>
              </a:defRPr>
            </a:lvl2pPr>
            <a:lvl3pPr>
              <a:defRPr sz="2400" baseline="0">
                <a:latin typeface="Calibri" panose="020F0502020204030204" pitchFamily="34" charset="0"/>
              </a:defRPr>
            </a:lvl3pPr>
            <a:lvl4pPr>
              <a:defRPr sz="1800" baseline="0">
                <a:latin typeface="Calibri" panose="020F0502020204030204" pitchFamily="34" charset="0"/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5892800" y="6566677"/>
            <a:ext cx="2844800" cy="294409"/>
          </a:xfrm>
        </p:spPr>
        <p:txBody>
          <a:bodyPr/>
          <a:lstStyle>
            <a:lvl1pPr>
              <a:defRPr/>
            </a:lvl1pPr>
          </a:lstStyle>
          <a:p>
            <a:fld id="{1DAF63A2-55FF-45AE-993D-7F5AE00746FC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774" y="6049964"/>
            <a:ext cx="994029" cy="663917"/>
          </a:xfrm>
          <a:prstGeom prst="ellipse">
            <a:avLst/>
          </a:prstGeom>
          <a:ln>
            <a:noFill/>
          </a:ln>
          <a:effectLst>
            <a:softEdge rad="76200"/>
          </a:effectLst>
        </p:spPr>
      </p:pic>
    </p:spTree>
    <p:extLst>
      <p:ext uri="{BB962C8B-B14F-4D97-AF65-F5344CB8AC3E}">
        <p14:creationId xmlns:p14="http://schemas.microsoft.com/office/powerpoint/2010/main" val="429173992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8D11F83-6AB6-428A-A997-920F9E1AD151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F0CC05C-25D9-4C4F-B92D-2D79D8D0578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69531" y="6071016"/>
            <a:ext cx="708661" cy="590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54790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 baseline="0">
                <a:latin typeface="Calibri" panose="020F0502020204030204" pitchFamily="34" charset="0"/>
              </a:defRPr>
            </a:lvl1pPr>
            <a:lvl2pPr>
              <a:defRPr sz="2400" baseline="0">
                <a:latin typeface="Calibri" panose="020F0502020204030204" pitchFamily="34" charset="0"/>
              </a:defRPr>
            </a:lvl2pPr>
            <a:lvl3pPr>
              <a:defRPr sz="2000" baseline="0">
                <a:latin typeface="Calibri" panose="020F0502020204030204" pitchFamily="34" charset="0"/>
              </a:defRPr>
            </a:lvl3pPr>
            <a:lvl4pPr>
              <a:defRPr sz="1800" baseline="0">
                <a:latin typeface="Calibri" panose="020F0502020204030204" pitchFamily="34" charset="0"/>
              </a:defRPr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 baseline="0">
                <a:latin typeface="Calibri" panose="020F0502020204030204" pitchFamily="34" charset="0"/>
              </a:defRPr>
            </a:lvl1pPr>
            <a:lvl2pPr>
              <a:defRPr sz="2400" baseline="0">
                <a:latin typeface="Calibri" panose="020F0502020204030204" pitchFamily="34" charset="0"/>
              </a:defRPr>
            </a:lvl2pPr>
            <a:lvl3pPr>
              <a:defRPr sz="2000" baseline="0">
                <a:latin typeface="Calibri" panose="020F0502020204030204" pitchFamily="34" charset="0"/>
              </a:defRPr>
            </a:lvl3pPr>
            <a:lvl4pPr>
              <a:defRPr sz="1800" baseline="0">
                <a:latin typeface="Calibri" panose="020F0502020204030204" pitchFamily="34" charset="0"/>
              </a:defRPr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4C94E88-1C23-4A38-A23A-9252F738315D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D77D036-44AF-45D9-AF4D-70D1B14873D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144619"/>
            <a:ext cx="994029" cy="663917"/>
          </a:xfrm>
          <a:prstGeom prst="ellipse">
            <a:avLst/>
          </a:prstGeom>
          <a:ln>
            <a:noFill/>
          </a:ln>
          <a:effectLst>
            <a:softEdge rad="76200"/>
          </a:effectLst>
        </p:spPr>
      </p:pic>
    </p:spTree>
    <p:extLst>
      <p:ext uri="{BB962C8B-B14F-4D97-AF65-F5344CB8AC3E}">
        <p14:creationId xmlns:p14="http://schemas.microsoft.com/office/powerpoint/2010/main" val="260980906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 baseline="0">
                <a:latin typeface="Calibri" panose="020F0502020204030204" pitchFamily="34" charset="0"/>
              </a:defRPr>
            </a:lvl1pPr>
            <a:lvl2pPr>
              <a:defRPr sz="2000" baseline="0">
                <a:latin typeface="Calibri" panose="020F0502020204030204" pitchFamily="34" charset="0"/>
              </a:defRPr>
            </a:lvl2pPr>
            <a:lvl3pPr>
              <a:defRPr sz="1800" baseline="0">
                <a:latin typeface="Calibri" panose="020F0502020204030204" pitchFamily="34" charset="0"/>
              </a:defRPr>
            </a:lvl3pPr>
            <a:lvl4pPr>
              <a:defRPr sz="1600" baseline="0">
                <a:latin typeface="Calibri" panose="020F0502020204030204" pitchFamily="34" charset="0"/>
              </a:defRPr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 baseline="0">
                <a:latin typeface="Calibri" panose="020F0502020204030204" pitchFamily="34" charset="0"/>
              </a:defRPr>
            </a:lvl1pPr>
            <a:lvl2pPr>
              <a:defRPr sz="2000" baseline="0">
                <a:latin typeface="Calibri" panose="020F0502020204030204" pitchFamily="34" charset="0"/>
              </a:defRPr>
            </a:lvl2pPr>
            <a:lvl3pPr>
              <a:defRPr sz="1800" baseline="0">
                <a:latin typeface="Calibri" panose="020F0502020204030204" pitchFamily="34" charset="0"/>
              </a:defRPr>
            </a:lvl3pPr>
            <a:lvl4pPr>
              <a:defRPr sz="1600" baseline="0">
                <a:latin typeface="Calibri" panose="020F0502020204030204" pitchFamily="34" charset="0"/>
              </a:defRPr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F60EBB5-1E25-4D38-8103-D71DE96A54E3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1341454-DE1C-41AB-9788-DB3BFE2EF6F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1204" y="6080224"/>
            <a:ext cx="879942" cy="777776"/>
          </a:xfrm>
          <a:prstGeom prst="ellipse">
            <a:avLst/>
          </a:prstGeom>
          <a:ln>
            <a:noFill/>
          </a:ln>
          <a:effectLst>
            <a:softEdge rad="76200"/>
          </a:effectLst>
        </p:spPr>
      </p:pic>
    </p:spTree>
    <p:extLst>
      <p:ext uri="{BB962C8B-B14F-4D97-AF65-F5344CB8AC3E}">
        <p14:creationId xmlns:p14="http://schemas.microsoft.com/office/powerpoint/2010/main" val="25962345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aseline="0">
                <a:latin typeface="Calibri" panose="020F0502020204030204" pitchFamily="34" charset="0"/>
              </a:defRPr>
            </a:lvl1pPr>
            <a:lvl2pPr>
              <a:defRPr baseline="0">
                <a:latin typeface="Calibri" panose="020F0502020204030204" pitchFamily="34" charset="0"/>
              </a:defRPr>
            </a:lvl2pPr>
            <a:lvl3pPr>
              <a:defRPr baseline="0">
                <a:latin typeface="Calibri" panose="020F0502020204030204" pitchFamily="34" charset="0"/>
              </a:defRPr>
            </a:lvl3pPr>
            <a:lvl4pPr>
              <a:defRPr baseline="0">
                <a:latin typeface="Calibri" panose="020F0502020204030204" pitchFamily="34" charset="0"/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5892800" y="6566677"/>
            <a:ext cx="2844800" cy="294409"/>
          </a:xfrm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114588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rgbClr val="EEF7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19ACC7F7-6729-4262-B07D-E81511B4231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08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6284" y="5942820"/>
            <a:ext cx="865716" cy="865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583182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 baseline="0">
                <a:latin typeface="Calibri" panose="020F0502020204030204" pitchFamily="34" charset="0"/>
              </a:defRPr>
            </a:lvl1pPr>
            <a:lvl2pPr>
              <a:defRPr sz="2400" baseline="0">
                <a:latin typeface="Calibri" panose="020F0502020204030204" pitchFamily="34" charset="0"/>
              </a:defRPr>
            </a:lvl2pPr>
            <a:lvl3pPr>
              <a:defRPr sz="2000" baseline="0">
                <a:latin typeface="Calibri" panose="020F0502020204030204" pitchFamily="34" charset="0"/>
              </a:defRPr>
            </a:lvl3pPr>
            <a:lvl4pPr>
              <a:defRPr sz="1800" baseline="0">
                <a:latin typeface="Calibri" panose="020F0502020204030204" pitchFamily="34" charset="0"/>
              </a:defRPr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 baseline="0">
                <a:latin typeface="Calibri" panose="020F0502020204030204" pitchFamily="34" charset="0"/>
              </a:defRPr>
            </a:lvl1pPr>
            <a:lvl2pPr>
              <a:defRPr sz="2400" baseline="0">
                <a:latin typeface="Calibri" panose="020F0502020204030204" pitchFamily="34" charset="0"/>
              </a:defRPr>
            </a:lvl2pPr>
            <a:lvl3pPr>
              <a:defRPr sz="2000" baseline="0">
                <a:latin typeface="Calibri" panose="020F0502020204030204" pitchFamily="34" charset="0"/>
              </a:defRPr>
            </a:lvl3pPr>
            <a:lvl4pPr>
              <a:defRPr sz="1800" baseline="0">
                <a:latin typeface="Calibri" panose="020F0502020204030204" pitchFamily="34" charset="0"/>
              </a:defRPr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363804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 baseline="0">
                <a:latin typeface="Calibri" panose="020F0502020204030204" pitchFamily="34" charset="0"/>
              </a:defRPr>
            </a:lvl1pPr>
            <a:lvl2pPr>
              <a:defRPr sz="2000" baseline="0">
                <a:latin typeface="Calibri" panose="020F0502020204030204" pitchFamily="34" charset="0"/>
              </a:defRPr>
            </a:lvl2pPr>
            <a:lvl3pPr>
              <a:defRPr sz="1800" baseline="0">
                <a:latin typeface="Calibri" panose="020F0502020204030204" pitchFamily="34" charset="0"/>
              </a:defRPr>
            </a:lvl3pPr>
            <a:lvl4pPr>
              <a:defRPr sz="1600" baseline="0">
                <a:latin typeface="Calibri" panose="020F0502020204030204" pitchFamily="34" charset="0"/>
              </a:defRPr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 baseline="0">
                <a:latin typeface="Calibri" panose="020F0502020204030204" pitchFamily="34" charset="0"/>
              </a:defRPr>
            </a:lvl1pPr>
            <a:lvl2pPr>
              <a:defRPr sz="2000" baseline="0">
                <a:latin typeface="Calibri" panose="020F0502020204030204" pitchFamily="34" charset="0"/>
              </a:defRPr>
            </a:lvl2pPr>
            <a:lvl3pPr>
              <a:defRPr sz="1800" baseline="0">
                <a:latin typeface="Calibri" panose="020F0502020204030204" pitchFamily="34" charset="0"/>
              </a:defRPr>
            </a:lvl3pPr>
            <a:lvl4pPr>
              <a:defRPr sz="1600" baseline="0">
                <a:latin typeface="Calibri" panose="020F0502020204030204" pitchFamily="34" charset="0"/>
              </a:defRPr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666427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7.xml"/><Relationship Id="rId21" Type="http://schemas.openxmlformats.org/officeDocument/2006/relationships/image" Target="../media/image2.jpeg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6.xml"/><Relationship Id="rId16" Type="http://schemas.openxmlformats.org/officeDocument/2006/relationships/slideLayout" Target="../slideLayouts/slideLayout20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14.xml"/><Relationship Id="rId19" Type="http://schemas.openxmlformats.org/officeDocument/2006/relationships/slideLayout" Target="../slideLayouts/slideLayout23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8.xml"/><Relationship Id="rId22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37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5" Type="http://schemas.openxmlformats.org/officeDocument/2006/relationships/slideLayout" Target="../slideLayouts/slideLayout44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43.xml"/><Relationship Id="rId9" Type="http://schemas.openxmlformats.org/officeDocument/2006/relationships/image" Target="../media/image2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theme" Target="../theme/theme6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5" Type="http://schemas.openxmlformats.org/officeDocument/2006/relationships/slideLayout" Target="../slideLayouts/slideLayout51.xml"/><Relationship Id="rId10" Type="http://schemas.openxmlformats.org/officeDocument/2006/relationships/image" Target="../media/image6.png"/><Relationship Id="rId4" Type="http://schemas.openxmlformats.org/officeDocument/2006/relationships/slideLayout" Target="../slideLayouts/slideLayout50.xml"/><Relationship Id="rId9" Type="http://schemas.openxmlformats.org/officeDocument/2006/relationships/image" Target="../media/image3.pn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6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55.xml"/><Relationship Id="rId1" Type="http://schemas.openxmlformats.org/officeDocument/2006/relationships/slideLayout" Target="../slideLayouts/slideLayout54.xml"/><Relationship Id="rId6" Type="http://schemas.openxmlformats.org/officeDocument/2006/relationships/theme" Target="../theme/theme7.xml"/><Relationship Id="rId5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79620901-F2D2-024E-9F1A-42F0EA398A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87921" y="6607175"/>
            <a:ext cx="897467" cy="177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Font typeface="+mj-lt"/>
              <a:buNone/>
              <a:defRPr sz="600">
                <a:solidFill>
                  <a:schemeClr val="accent1"/>
                </a:solidFill>
                <a:latin typeface="Helvetica" pitchFamily="2" charset="0"/>
              </a:defRPr>
            </a:lvl1pPr>
          </a:lstStyle>
          <a:p>
            <a:r>
              <a:rPr lang="en-US" altLang="en-US"/>
              <a:t>PAGE </a:t>
            </a:r>
            <a:fld id="{553ECE2F-7978-9444-AA67-308148914C57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22" name="Footer Placeholder 3">
            <a:extLst>
              <a:ext uri="{FF2B5EF4-FFF2-40B4-BE49-F238E27FC236}">
                <a16:creationId xmlns:a16="http://schemas.microsoft.com/office/drawing/2014/main" id="{8B6152E9-1863-424D-B94A-E5F09C6D37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433155" y="6616383"/>
            <a:ext cx="2257144" cy="203200"/>
          </a:xfrm>
          <a:prstGeom prst="rect">
            <a:avLst/>
          </a:prstGeom>
        </p:spPr>
        <p:txBody>
          <a:bodyPr/>
          <a:lstStyle>
            <a:lvl1pPr algn="ctr">
              <a:defRPr sz="8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r>
              <a:rPr lang="en-US"/>
              <a:t>www.milbank.org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74" r:id="rId2"/>
    <p:sldLayoutId id="2147483775" r:id="rId3"/>
    <p:sldLayoutId id="2147483773" r:id="rId4"/>
  </p:sldLayoutIdLst>
  <p:hf sldNum="0"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189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377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566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754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594" indent="-228594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7" name="Picture 3" descr="G:\Projects\1000 COMM\1000-3077 New Corporate Powerpoint Template\Layout\Art\Bkg Art_Foundation.jp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First line has no bullet 24 point</a:t>
            </a:r>
          </a:p>
          <a:p>
            <a:pPr lvl="1"/>
            <a:r>
              <a:rPr lang="en-US"/>
              <a:t>Second line 20 point</a:t>
            </a:r>
          </a:p>
          <a:p>
            <a:pPr lvl="2"/>
            <a:r>
              <a:rPr lang="en-US"/>
              <a:t>Third line 18 point</a:t>
            </a:r>
          </a:p>
          <a:p>
            <a:pPr lvl="3"/>
            <a:r>
              <a:rPr lang="en-US"/>
              <a:t>Fourth line 16 point</a:t>
            </a:r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892800" y="6514127"/>
            <a:ext cx="2844800" cy="2944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000" b="1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r>
              <a:rPr lang="en-US" altLang="en-US"/>
              <a:t>PAGE </a:t>
            </a:r>
            <a:fld id="{553ECE2F-7978-9444-AA67-308148914C57}" type="slidenum">
              <a:rPr lang="en-US" altLang="en-US" smtClean="0"/>
              <a:pPr/>
              <a:t>‹#›</a:t>
            </a:fld>
            <a:endParaRPr lang="en-US" alt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AED0F6A-BFF1-4FCA-AAEB-79FDC10F114C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0984818" y="5678311"/>
            <a:ext cx="1006076" cy="1006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315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0" r:id="rId1"/>
    <p:sldLayoutId id="2147483821" r:id="rId2"/>
    <p:sldLayoutId id="2147483822" r:id="rId3"/>
    <p:sldLayoutId id="2147483823" r:id="rId4"/>
    <p:sldLayoutId id="2147483824" r:id="rId5"/>
    <p:sldLayoutId id="2147483800" r:id="rId6"/>
    <p:sldLayoutId id="2147483801" r:id="rId7"/>
    <p:sldLayoutId id="2147483802" r:id="rId8"/>
    <p:sldLayoutId id="2147483804" r:id="rId9"/>
    <p:sldLayoutId id="2147483805" r:id="rId10"/>
    <p:sldLayoutId id="2147483806" r:id="rId11"/>
    <p:sldLayoutId id="2147483808" r:id="rId12"/>
    <p:sldLayoutId id="2147483809" r:id="rId13"/>
    <p:sldLayoutId id="2147483810" r:id="rId14"/>
    <p:sldLayoutId id="2147483811" r:id="rId15"/>
    <p:sldLayoutId id="2147483812" r:id="rId16"/>
    <p:sldLayoutId id="2147483815" r:id="rId17"/>
    <p:sldLayoutId id="2147483817" r:id="rId18"/>
    <p:sldLayoutId id="2147483818" r:id="rId19"/>
  </p:sldLayoutIdLst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78C1"/>
          </a:solidFill>
          <a:latin typeface="Arial" pitchFamily="34" charset="0"/>
          <a:ea typeface="+mj-ea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78C1"/>
          </a:solidFill>
          <a:latin typeface="Franklin Gothic Medium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78C1"/>
          </a:solidFill>
          <a:latin typeface="Franklin Gothic Medium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78C1"/>
          </a:solidFill>
          <a:latin typeface="Franklin Gothic Medium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78C1"/>
          </a:solidFill>
          <a:latin typeface="Franklin Gothic Medium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78C1"/>
          </a:solidFill>
          <a:latin typeface="Franklin Gothic Medium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78C1"/>
          </a:solidFill>
          <a:latin typeface="Franklin Gothic Medium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78C1"/>
          </a:solidFill>
          <a:latin typeface="Franklin Gothic Medium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78C1"/>
          </a:solidFill>
          <a:latin typeface="Franklin Gothic Medium" pitchFamily="34" charset="0"/>
        </a:defRPr>
      </a:lvl9pPr>
    </p:titleStyle>
    <p:bodyStyle>
      <a:lvl1pPr marL="225425" indent="-225425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400" baseline="0">
          <a:solidFill>
            <a:schemeClr val="tx1"/>
          </a:solidFill>
          <a:latin typeface="Calibri" panose="020F0502020204030204" pitchFamily="34" charset="0"/>
          <a:ea typeface="+mn-ea"/>
          <a:cs typeface="Times New Roman" pitchFamily="18" charset="0"/>
        </a:defRPr>
      </a:lvl1pPr>
      <a:lvl2pPr marL="693738" indent="-223838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 baseline="0">
          <a:solidFill>
            <a:schemeClr val="tx1"/>
          </a:solidFill>
          <a:latin typeface="Calibri" panose="020F0502020204030204" pitchFamily="34" charset="0"/>
          <a:cs typeface="Times New Roman" pitchFamily="18" charset="0"/>
        </a:defRPr>
      </a:lvl2pPr>
      <a:lvl3pPr marL="1139825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baseline="0">
          <a:solidFill>
            <a:schemeClr val="tx1"/>
          </a:solidFill>
          <a:latin typeface="Calibri" panose="020F0502020204030204" pitchFamily="34" charset="0"/>
          <a:cs typeface="Times New Roman" pitchFamily="18" charset="0"/>
        </a:defRPr>
      </a:lvl3pPr>
      <a:lvl4pPr marL="1608138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1400" baseline="0">
          <a:solidFill>
            <a:schemeClr val="tx1"/>
          </a:solidFill>
          <a:latin typeface="Calibri" panose="020F0502020204030204" pitchFamily="34" charset="0"/>
          <a:cs typeface="Times New Roman" pitchFamily="18" charset="0"/>
        </a:defRPr>
      </a:lvl4pPr>
      <a:lvl5pPr marL="195103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78C1"/>
          </a:solidFill>
          <a:latin typeface="Trebuchet MS" pitchFamily="34" charset="0"/>
        </a:defRPr>
      </a:lvl5pPr>
      <a:lvl6pPr marL="240823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78C1"/>
          </a:solidFill>
          <a:latin typeface="Trebuchet MS" pitchFamily="34" charset="0"/>
        </a:defRPr>
      </a:lvl6pPr>
      <a:lvl7pPr marL="286543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78C1"/>
          </a:solidFill>
          <a:latin typeface="Trebuchet MS" pitchFamily="34" charset="0"/>
        </a:defRPr>
      </a:lvl7pPr>
      <a:lvl8pPr marL="332263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78C1"/>
          </a:solidFill>
          <a:latin typeface="Trebuchet MS" pitchFamily="34" charset="0"/>
        </a:defRPr>
      </a:lvl8pPr>
      <a:lvl9pPr marL="377983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78C1"/>
          </a:solidFill>
          <a:latin typeface="Trebuchet MS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2C564A5-7434-F520-838B-476D83B685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DD1578-EFD6-FA88-F361-C337BBB55F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87D62F-C521-C478-A854-ACC4FC02496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6F32C6-9C05-468B-B077-FE83BF903DF1}" type="datetimeFigureOut">
              <a:rPr lang="en-US" smtClean="0"/>
              <a:t>6/24/2025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0EFDA4-1573-CBBC-EC3C-93072A9C8E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106F0B-3FA9-3DDC-DE36-81BF9E6390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B9D925-1D97-4DB7-9CFC-3ADA3102A1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46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  <p:sldLayoutId id="214748383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1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3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First line has no bullet 24 point</a:t>
            </a:r>
          </a:p>
          <a:p>
            <a:pPr lvl="1"/>
            <a:r>
              <a:rPr lang="en-US"/>
              <a:t>Second line 20 point</a:t>
            </a:r>
          </a:p>
          <a:p>
            <a:pPr lvl="2"/>
            <a:r>
              <a:rPr lang="en-US"/>
              <a:t>Third line 18 point</a:t>
            </a:r>
          </a:p>
          <a:p>
            <a:pPr lvl="3"/>
            <a:r>
              <a:rPr lang="en-US"/>
              <a:t>Fourth line 16 point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AED0F6A-BFF1-4FCA-AAEB-79FDC10F114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325363" y="6205940"/>
            <a:ext cx="763677" cy="636456"/>
          </a:xfrm>
          <a:prstGeom prst="rect">
            <a:avLst/>
          </a:prstGeom>
        </p:spPr>
      </p:pic>
      <p:sp>
        <p:nvSpPr>
          <p:cNvPr id="7" name="object 154">
            <a:extLst>
              <a:ext uri="{FF2B5EF4-FFF2-40B4-BE49-F238E27FC236}">
                <a16:creationId xmlns:a16="http://schemas.microsoft.com/office/drawing/2014/main" id="{EDAA0425-D455-47DF-9F1E-00CADB170C4D}"/>
              </a:ext>
            </a:extLst>
          </p:cNvPr>
          <p:cNvSpPr txBox="1"/>
          <p:nvPr userDrawn="1"/>
        </p:nvSpPr>
        <p:spPr>
          <a:xfrm>
            <a:off x="958003" y="6596272"/>
            <a:ext cx="696807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reycliffCF-Heavy"/>
                <a:ea typeface="+mn-ea"/>
                <a:cs typeface="GreycliffCF-Heavy"/>
              </a:rPr>
              <a:t>D H</a:t>
            </a:r>
            <a:r>
              <a:rPr kumimoji="0" sz="1400" b="1" i="0" u="none" strike="noStrike" kern="1200" cap="none" spc="-12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reycliffCF-Heavy"/>
                <a:ea typeface="+mn-ea"/>
                <a:cs typeface="GreycliffCF-Heavy"/>
              </a:rPr>
              <a:t> </a:t>
            </a:r>
            <a:r>
              <a:rPr kumimoji="0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reycliffCF-Heavy"/>
                <a:ea typeface="+mn-ea"/>
                <a:cs typeface="GreycliffCF-Heavy"/>
              </a:rPr>
              <a:t>S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reycliffCF-Heavy"/>
              <a:ea typeface="+mn-ea"/>
              <a:cs typeface="GreycliffCF-Heavy"/>
            </a:endParaRPr>
          </a:p>
        </p:txBody>
      </p:sp>
      <p:sp>
        <p:nvSpPr>
          <p:cNvPr id="9" name="object 157">
            <a:extLst>
              <a:ext uri="{FF2B5EF4-FFF2-40B4-BE49-F238E27FC236}">
                <a16:creationId xmlns:a16="http://schemas.microsoft.com/office/drawing/2014/main" id="{23F478EF-200D-4403-9A67-408E37EE1243}"/>
              </a:ext>
            </a:extLst>
          </p:cNvPr>
          <p:cNvSpPr/>
          <p:nvPr userDrawn="1"/>
        </p:nvSpPr>
        <p:spPr>
          <a:xfrm>
            <a:off x="10430613" y="6249824"/>
            <a:ext cx="894751" cy="60185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object 159">
            <a:extLst>
              <a:ext uri="{FF2B5EF4-FFF2-40B4-BE49-F238E27FC236}">
                <a16:creationId xmlns:a16="http://schemas.microsoft.com/office/drawing/2014/main" id="{517C8457-DBCC-4EBC-BC2A-22EEDB663A63}"/>
              </a:ext>
            </a:extLst>
          </p:cNvPr>
          <p:cNvSpPr/>
          <p:nvPr userDrawn="1"/>
        </p:nvSpPr>
        <p:spPr>
          <a:xfrm>
            <a:off x="958004" y="6524168"/>
            <a:ext cx="9005993" cy="0"/>
          </a:xfrm>
          <a:custGeom>
            <a:avLst/>
            <a:gdLst/>
            <a:ahLst/>
            <a:cxnLst/>
            <a:rect l="l" t="t" r="r" b="b"/>
            <a:pathLst>
              <a:path w="6754495">
                <a:moveTo>
                  <a:pt x="0" y="0"/>
                </a:moveTo>
                <a:lnTo>
                  <a:pt x="6754368" y="0"/>
                </a:lnTo>
              </a:path>
            </a:pathLst>
          </a:custGeom>
          <a:ln w="762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Holder 4">
            <a:extLst>
              <a:ext uri="{FF2B5EF4-FFF2-40B4-BE49-F238E27FC236}">
                <a16:creationId xmlns:a16="http://schemas.microsoft.com/office/drawing/2014/main" id="{28ED129B-0939-40C1-8659-F0E20BAE41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494970" y="6641157"/>
            <a:ext cx="4255345" cy="138499"/>
          </a:xfrm>
          <a:prstGeom prst="rect">
            <a:avLst/>
          </a:prstGeom>
        </p:spPr>
        <p:txBody>
          <a:bodyPr lIns="0" tIns="0" rIns="0" bIns="0"/>
          <a:lstStyle>
            <a:lvl1pPr>
              <a:defRPr sz="900" b="1" i="0">
                <a:solidFill>
                  <a:schemeClr val="tx1"/>
                </a:solidFill>
                <a:latin typeface="Greycliff CF"/>
                <a:cs typeface="Greycliff CF"/>
              </a:defRPr>
            </a:lvl1pPr>
          </a:lstStyle>
          <a:p>
            <a:pPr marL="12700" marR="0" lvl="0" indent="0" algn="l" defTabSz="457200" rtl="0" eaLnBrk="1" fontAlgn="auto" latinLnBrk="0" hangingPunct="1">
              <a:lnSpc>
                <a:spcPct val="100000"/>
              </a:lnSpc>
              <a:spcBef>
                <a:spcPts val="5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900" b="1" i="0" u="none" strike="noStrike" kern="1200" cap="none" spc="114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reycliff CF"/>
                <a:ea typeface="+mn-ea"/>
              </a:rPr>
              <a:t>D</a:t>
            </a:r>
            <a:r>
              <a:rPr kumimoji="0" lang="pt-BR" sz="900" b="1" i="0" u="none" strike="noStrike" kern="1200" cap="none" spc="-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reycliff CF"/>
                <a:ea typeface="+mn-ea"/>
              </a:rPr>
              <a:t> </a:t>
            </a:r>
            <a:r>
              <a:rPr kumimoji="0" lang="pt-BR" sz="900" b="1" i="0" u="none" strike="noStrike" kern="1200" cap="none" spc="114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reycliff CF"/>
                <a:ea typeface="+mn-ea"/>
              </a:rPr>
              <a:t>E</a:t>
            </a:r>
            <a:r>
              <a:rPr kumimoji="0" lang="pt-BR" sz="900" b="1" i="0" u="none" strike="noStrike" kern="1200" cap="none" spc="-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reycliff CF"/>
                <a:ea typeface="+mn-ea"/>
              </a:rPr>
              <a:t> </a:t>
            </a:r>
            <a:r>
              <a:rPr kumimoji="0" lang="pt-BR" sz="9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reycliff CF"/>
                <a:ea typeface="+mn-ea"/>
              </a:rPr>
              <a:t>P</a:t>
            </a:r>
            <a:r>
              <a:rPr kumimoji="0" lang="pt-BR" sz="900" b="1" i="0" u="none" strike="noStrike" kern="1200" cap="none" spc="4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reycliff CF"/>
                <a:ea typeface="+mn-ea"/>
              </a:rPr>
              <a:t> </a:t>
            </a:r>
            <a:r>
              <a:rPr kumimoji="0" lang="pt-BR" sz="900" b="1" i="0" u="none" strike="noStrike" kern="1200" cap="none" spc="114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reycliff CF"/>
                <a:ea typeface="+mn-ea"/>
              </a:rPr>
              <a:t>A</a:t>
            </a:r>
            <a:r>
              <a:rPr kumimoji="0" lang="pt-BR" sz="900" b="1" i="0" u="none" strike="noStrike" kern="1200" cap="none" spc="-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reycliff CF"/>
                <a:ea typeface="+mn-ea"/>
              </a:rPr>
              <a:t> </a:t>
            </a:r>
            <a:r>
              <a:rPr kumimoji="0" lang="pt-BR" sz="9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reycliff CF"/>
                <a:ea typeface="+mn-ea"/>
              </a:rPr>
              <a:t>R</a:t>
            </a:r>
            <a:r>
              <a:rPr kumimoji="0" lang="pt-BR" sz="900" b="1" i="0" u="none" strike="noStrike" kern="1200" cap="none" spc="7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reycliff CF"/>
                <a:ea typeface="+mn-ea"/>
              </a:rPr>
              <a:t> </a:t>
            </a:r>
            <a:r>
              <a:rPr kumimoji="0" lang="pt-BR" sz="900" b="1" i="0" u="none" strike="noStrike" kern="1200" cap="none" spc="114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reycliff CF"/>
                <a:ea typeface="+mn-ea"/>
              </a:rPr>
              <a:t>T</a:t>
            </a:r>
            <a:r>
              <a:rPr kumimoji="0" lang="pt-BR" sz="900" b="1" i="0" u="none" strike="noStrike" kern="1200" cap="none" spc="-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reycliff CF"/>
                <a:ea typeface="+mn-ea"/>
              </a:rPr>
              <a:t> </a:t>
            </a:r>
            <a:r>
              <a:rPr kumimoji="0" lang="pt-BR" sz="900" b="1" i="0" u="none" strike="noStrike" kern="1200" cap="none" spc="114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reycliff CF"/>
                <a:ea typeface="+mn-ea"/>
              </a:rPr>
              <a:t>M</a:t>
            </a:r>
            <a:r>
              <a:rPr kumimoji="0" lang="pt-BR" sz="900" b="1" i="0" u="none" strike="noStrike" kern="1200" cap="none" spc="-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reycliff CF"/>
                <a:ea typeface="+mn-ea"/>
              </a:rPr>
              <a:t> </a:t>
            </a:r>
            <a:r>
              <a:rPr kumimoji="0" lang="pt-BR" sz="900" b="1" i="0" u="none" strike="noStrike" kern="1200" cap="none" spc="114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reycliff CF"/>
                <a:ea typeface="+mn-ea"/>
              </a:rPr>
              <a:t>E</a:t>
            </a:r>
            <a:r>
              <a:rPr kumimoji="0" lang="pt-BR" sz="9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reycliff CF"/>
                <a:ea typeface="+mn-ea"/>
              </a:rPr>
              <a:t> </a:t>
            </a:r>
            <a:r>
              <a:rPr kumimoji="0" lang="pt-BR" sz="900" b="1" i="0" u="none" strike="noStrike" kern="1200" cap="none" spc="114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reycliff CF"/>
                <a:ea typeface="+mn-ea"/>
              </a:rPr>
              <a:t>N</a:t>
            </a:r>
            <a:r>
              <a:rPr kumimoji="0" lang="pt-BR" sz="900" b="1" i="0" u="none" strike="noStrike" kern="1200" cap="none" spc="-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reycliff CF"/>
                <a:ea typeface="+mn-ea"/>
              </a:rPr>
              <a:t> </a:t>
            </a:r>
            <a:r>
              <a:rPr kumimoji="0" lang="pt-BR" sz="9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reycliff CF"/>
                <a:ea typeface="+mn-ea"/>
              </a:rPr>
              <a:t>T</a:t>
            </a:r>
            <a:r>
              <a:rPr kumimoji="0" lang="pt-BR" sz="900" b="1" i="0" u="none" strike="noStrike" kern="1200" cap="none" spc="21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reycliff CF"/>
                <a:ea typeface="+mn-ea"/>
              </a:rPr>
              <a:t> </a:t>
            </a:r>
            <a:r>
              <a:rPr kumimoji="0" lang="pt-BR" sz="900" b="1" i="0" u="none" strike="noStrike" kern="1200" cap="none" spc="114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reycliff CF"/>
                <a:ea typeface="+mn-ea"/>
              </a:rPr>
              <a:t>O</a:t>
            </a:r>
            <a:r>
              <a:rPr kumimoji="0" lang="pt-BR" sz="900" b="1" i="0" u="none" strike="noStrike" kern="1200" cap="none" spc="-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reycliff CF"/>
                <a:ea typeface="+mn-ea"/>
              </a:rPr>
              <a:t> </a:t>
            </a:r>
            <a:r>
              <a:rPr kumimoji="0" lang="pt-BR" sz="9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reycliff CF"/>
                <a:ea typeface="+mn-ea"/>
              </a:rPr>
              <a:t>F</a:t>
            </a:r>
            <a:r>
              <a:rPr kumimoji="0" lang="pt-BR" sz="900" b="1" i="0" u="none" strike="noStrike" kern="1200" cap="none" spc="21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reycliff CF"/>
                <a:ea typeface="+mn-ea"/>
              </a:rPr>
              <a:t> </a:t>
            </a:r>
            <a:r>
              <a:rPr kumimoji="0" lang="pt-BR" sz="900" b="1" i="0" u="none" strike="noStrike" kern="1200" cap="none" spc="114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reycliff CF"/>
                <a:ea typeface="+mn-ea"/>
              </a:rPr>
              <a:t>H</a:t>
            </a:r>
            <a:r>
              <a:rPr kumimoji="0" lang="pt-BR" sz="9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reycliff CF"/>
                <a:ea typeface="+mn-ea"/>
              </a:rPr>
              <a:t> </a:t>
            </a:r>
            <a:r>
              <a:rPr kumimoji="0" lang="pt-BR" sz="900" b="1" i="0" u="none" strike="noStrike" kern="1200" cap="none" spc="114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reycliff CF"/>
                <a:ea typeface="+mn-ea"/>
              </a:rPr>
              <a:t>U</a:t>
            </a:r>
            <a:r>
              <a:rPr kumimoji="0" lang="pt-BR" sz="900" b="1" i="0" u="none" strike="noStrike" kern="1200" cap="none" spc="-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reycliff CF"/>
                <a:ea typeface="+mn-ea"/>
              </a:rPr>
              <a:t> </a:t>
            </a:r>
            <a:r>
              <a:rPr kumimoji="0" lang="pt-BR" sz="9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reycliff CF"/>
                <a:ea typeface="+mn-ea"/>
              </a:rPr>
              <a:t>M</a:t>
            </a:r>
            <a:r>
              <a:rPr kumimoji="0" lang="pt-BR" sz="900" b="1" i="0" u="none" strike="noStrike" kern="1200" cap="none" spc="10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reycliff CF"/>
                <a:ea typeface="+mn-ea"/>
              </a:rPr>
              <a:t> </a:t>
            </a:r>
            <a:r>
              <a:rPr kumimoji="0" lang="pt-BR" sz="9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reycliff CF"/>
                <a:ea typeface="+mn-ea"/>
              </a:rPr>
              <a:t>A</a:t>
            </a:r>
            <a:r>
              <a:rPr kumimoji="0" lang="pt-BR" sz="900" b="1" i="0" u="none" strike="noStrike" kern="1200" cap="none" spc="11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reycliff CF"/>
                <a:ea typeface="+mn-ea"/>
              </a:rPr>
              <a:t> </a:t>
            </a:r>
            <a:r>
              <a:rPr kumimoji="0" lang="pt-BR" sz="9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reycliff CF"/>
                <a:ea typeface="+mn-ea"/>
              </a:rPr>
              <a:t>N</a:t>
            </a:r>
            <a:r>
              <a:rPr kumimoji="0" lang="pt-BR" sz="900" b="1" i="0" u="none" strike="noStrike" kern="1200" cap="none" spc="21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reycliff CF"/>
                <a:ea typeface="+mn-ea"/>
              </a:rPr>
              <a:t> </a:t>
            </a:r>
            <a:r>
              <a:rPr kumimoji="0" lang="pt-BR" sz="900" b="1" i="0" u="none" strike="noStrike" kern="1200" cap="none" spc="114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reycliff CF"/>
                <a:ea typeface="+mn-ea"/>
              </a:rPr>
              <a:t>S</a:t>
            </a:r>
            <a:r>
              <a:rPr kumimoji="0" lang="pt-BR" sz="900" b="1" i="0" u="none" strike="noStrike" kern="1200" cap="none" spc="-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reycliff CF"/>
                <a:ea typeface="+mn-ea"/>
              </a:rPr>
              <a:t> </a:t>
            </a:r>
            <a:r>
              <a:rPr kumimoji="0" lang="pt-BR" sz="900" b="1" i="0" u="none" strike="noStrike" kern="1200" cap="none" spc="114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reycliff CF"/>
                <a:ea typeface="+mn-ea"/>
              </a:rPr>
              <a:t>E</a:t>
            </a:r>
            <a:r>
              <a:rPr kumimoji="0" lang="pt-BR" sz="9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reycliff CF"/>
                <a:ea typeface="+mn-ea"/>
              </a:rPr>
              <a:t> R</a:t>
            </a:r>
            <a:r>
              <a:rPr kumimoji="0" lang="pt-BR" sz="900" b="1" i="0" u="none" strike="noStrike" kern="1200" cap="none" spc="7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reycliff CF"/>
                <a:ea typeface="+mn-ea"/>
              </a:rPr>
              <a:t> </a:t>
            </a:r>
            <a:r>
              <a:rPr kumimoji="0" lang="pt-BR" sz="900" b="1" i="0" u="none" strike="noStrike" kern="1200" cap="none" spc="114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reycliff CF"/>
                <a:ea typeface="+mn-ea"/>
              </a:rPr>
              <a:t>V</a:t>
            </a:r>
            <a:r>
              <a:rPr kumimoji="0" lang="pt-BR" sz="900" b="1" i="0" u="none" strike="noStrike" kern="1200" cap="none" spc="-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reycliff CF"/>
                <a:ea typeface="+mn-ea"/>
              </a:rPr>
              <a:t> </a:t>
            </a:r>
            <a:r>
              <a:rPr kumimoji="0" lang="pt-BR" sz="900" b="1" i="0" u="none" strike="noStrike" kern="1200" cap="none" spc="114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reycliff CF"/>
                <a:ea typeface="+mn-ea"/>
              </a:rPr>
              <a:t>I</a:t>
            </a:r>
            <a:r>
              <a:rPr kumimoji="0" lang="pt-BR" sz="9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reycliff CF"/>
                <a:ea typeface="+mn-ea"/>
              </a:rPr>
              <a:t> </a:t>
            </a:r>
            <a:r>
              <a:rPr kumimoji="0" lang="pt-BR" sz="900" b="1" i="0" u="none" strike="noStrike" kern="1200" cap="none" spc="114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reycliff CF"/>
                <a:ea typeface="+mn-ea"/>
              </a:rPr>
              <a:t>C</a:t>
            </a:r>
            <a:r>
              <a:rPr kumimoji="0" lang="pt-BR" sz="900" b="1" i="0" u="none" strike="noStrike" kern="1200" cap="none" spc="-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reycliff CF"/>
                <a:ea typeface="+mn-ea"/>
              </a:rPr>
              <a:t> </a:t>
            </a:r>
            <a:r>
              <a:rPr kumimoji="0" lang="pt-BR" sz="900" b="1" i="0" u="none" strike="noStrike" kern="1200" cap="none" spc="114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reycliff CF"/>
                <a:ea typeface="+mn-ea"/>
              </a:rPr>
              <a:t>E</a:t>
            </a:r>
            <a:r>
              <a:rPr kumimoji="0" lang="pt-BR" sz="9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reycliff CF"/>
                <a:ea typeface="+mn-ea"/>
              </a:rPr>
              <a:t> S</a:t>
            </a:r>
            <a:r>
              <a:rPr kumimoji="0" lang="pt-BR" sz="900" b="1" i="0" u="none" strike="noStrike" kern="1200" cap="none" spc="114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reycliff CF"/>
                <a:ea typeface="+mn-ea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76886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0" r:id="rId1"/>
    <p:sldLayoutId id="2147483841" r:id="rId2"/>
    <p:sldLayoutId id="2147483842" r:id="rId3"/>
    <p:sldLayoutId id="2147483843" r:id="rId4"/>
    <p:sldLayoutId id="2147483844" r:id="rId5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700" b="1">
          <a:solidFill>
            <a:srgbClr val="0078C1"/>
          </a:solidFill>
          <a:latin typeface="Arial" pitchFamily="34" charset="0"/>
          <a:ea typeface="+mj-ea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700" b="1">
          <a:solidFill>
            <a:srgbClr val="0078C1"/>
          </a:solidFill>
          <a:latin typeface="Franklin Gothic Medium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700" b="1">
          <a:solidFill>
            <a:srgbClr val="0078C1"/>
          </a:solidFill>
          <a:latin typeface="Franklin Gothic Medium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700" b="1">
          <a:solidFill>
            <a:srgbClr val="0078C1"/>
          </a:solidFill>
          <a:latin typeface="Franklin Gothic Medium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700" b="1">
          <a:solidFill>
            <a:srgbClr val="0078C1"/>
          </a:solidFill>
          <a:latin typeface="Franklin Gothic Medium" pitchFamily="34" charset="0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2700" b="1">
          <a:solidFill>
            <a:srgbClr val="0078C1"/>
          </a:solidFill>
          <a:latin typeface="Franklin Gothic Medium" pitchFamily="34" charset="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2700" b="1">
          <a:solidFill>
            <a:srgbClr val="0078C1"/>
          </a:solidFill>
          <a:latin typeface="Franklin Gothic Medium" pitchFamily="34" charset="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2700" b="1">
          <a:solidFill>
            <a:srgbClr val="0078C1"/>
          </a:solidFill>
          <a:latin typeface="Franklin Gothic Medium" pitchFamily="34" charset="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2700" b="1">
          <a:solidFill>
            <a:srgbClr val="0078C1"/>
          </a:solidFill>
          <a:latin typeface="Franklin Gothic Medium" pitchFamily="34" charset="0"/>
        </a:defRPr>
      </a:lvl9pPr>
    </p:titleStyle>
    <p:bodyStyle>
      <a:lvl1pPr marL="169069" indent="-169069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1800" baseline="0">
          <a:solidFill>
            <a:schemeClr val="tx1"/>
          </a:solidFill>
          <a:latin typeface="Calibri" panose="020F0502020204030204" pitchFamily="34" charset="0"/>
          <a:ea typeface="+mn-ea"/>
          <a:cs typeface="Times New Roman" pitchFamily="18" charset="0"/>
        </a:defRPr>
      </a:lvl1pPr>
      <a:lvl2pPr marL="520304" indent="-167879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1500" baseline="0">
          <a:solidFill>
            <a:schemeClr val="tx1"/>
          </a:solidFill>
          <a:latin typeface="Calibri" panose="020F0502020204030204" pitchFamily="34" charset="0"/>
          <a:cs typeface="Times New Roman" pitchFamily="18" charset="0"/>
        </a:defRPr>
      </a:lvl2pPr>
      <a:lvl3pPr marL="854869" indent="-17145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baseline="0">
          <a:solidFill>
            <a:schemeClr val="tx1"/>
          </a:solidFill>
          <a:latin typeface="Calibri" panose="020F0502020204030204" pitchFamily="34" charset="0"/>
          <a:cs typeface="Times New Roman" pitchFamily="18" charset="0"/>
        </a:defRPr>
      </a:lvl3pPr>
      <a:lvl4pPr marL="1206104" indent="-17145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1050" baseline="0">
          <a:solidFill>
            <a:schemeClr val="tx1"/>
          </a:solidFill>
          <a:latin typeface="Calibri" panose="020F0502020204030204" pitchFamily="34" charset="0"/>
          <a:cs typeface="Times New Roman" pitchFamily="18" charset="0"/>
        </a:defRPr>
      </a:lvl4pPr>
      <a:lvl5pPr marL="1463279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rgbClr val="0078C1"/>
          </a:solidFill>
          <a:latin typeface="Trebuchet MS" pitchFamily="34" charset="0"/>
        </a:defRPr>
      </a:lvl5pPr>
      <a:lvl6pPr marL="1806179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rgbClr val="0078C1"/>
          </a:solidFill>
          <a:latin typeface="Trebuchet MS" pitchFamily="34" charset="0"/>
        </a:defRPr>
      </a:lvl6pPr>
      <a:lvl7pPr marL="2149079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rgbClr val="0078C1"/>
          </a:solidFill>
          <a:latin typeface="Trebuchet MS" pitchFamily="34" charset="0"/>
        </a:defRPr>
      </a:lvl7pPr>
      <a:lvl8pPr marL="2491979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rgbClr val="0078C1"/>
          </a:solidFill>
          <a:latin typeface="Trebuchet MS" pitchFamily="34" charset="0"/>
        </a:defRPr>
      </a:lvl8pPr>
      <a:lvl9pPr marL="2834879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rgbClr val="0078C1"/>
          </a:solidFill>
          <a:latin typeface="Trebuchet MS" pitchFamily="34" charset="0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7" name="Picture 3" descr="G:\Projects\1000 COMM\1000-3077 New Corporate Powerpoint Template\Layout\Art\Bkg Art_Foundation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First line has no bullet 24 point</a:t>
            </a:r>
          </a:p>
          <a:p>
            <a:pPr lvl="1"/>
            <a:r>
              <a:rPr lang="en-US"/>
              <a:t>Second line 20 point</a:t>
            </a:r>
          </a:p>
          <a:p>
            <a:pPr lvl="2"/>
            <a:r>
              <a:rPr lang="en-US"/>
              <a:t>Third line 18 point</a:t>
            </a:r>
          </a:p>
          <a:p>
            <a:pPr lvl="3"/>
            <a:r>
              <a:rPr lang="en-US"/>
              <a:t>Fourth line 16 point</a:t>
            </a:r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892800" y="6514127"/>
            <a:ext cx="2844800" cy="2944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000" b="1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fld id="{ABFF2076-69DB-47F3-AD89-69FD4C1EA151}" type="slidenum">
              <a:rPr lang="en-US" smtClean="0"/>
              <a:t>‹#›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AED0F6A-BFF1-4FCA-AAEB-79FDC10F114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984818" y="5678311"/>
            <a:ext cx="1006076" cy="1006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786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2" r:id="rId1"/>
    <p:sldLayoutId id="2147483853" r:id="rId2"/>
    <p:sldLayoutId id="2147483854" r:id="rId3"/>
    <p:sldLayoutId id="2147483855" r:id="rId4"/>
    <p:sldLayoutId id="2147483856" r:id="rId5"/>
    <p:sldLayoutId id="2147483858" r:id="rId6"/>
    <p:sldLayoutId id="2147483859" r:id="rId7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78C1"/>
          </a:solidFill>
          <a:latin typeface="Arial" pitchFamily="34" charset="0"/>
          <a:ea typeface="+mj-ea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78C1"/>
          </a:solidFill>
          <a:latin typeface="Franklin Gothic Medium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78C1"/>
          </a:solidFill>
          <a:latin typeface="Franklin Gothic Medium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78C1"/>
          </a:solidFill>
          <a:latin typeface="Franklin Gothic Medium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78C1"/>
          </a:solidFill>
          <a:latin typeface="Franklin Gothic Medium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78C1"/>
          </a:solidFill>
          <a:latin typeface="Franklin Gothic Medium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78C1"/>
          </a:solidFill>
          <a:latin typeface="Franklin Gothic Medium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78C1"/>
          </a:solidFill>
          <a:latin typeface="Franklin Gothic Medium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78C1"/>
          </a:solidFill>
          <a:latin typeface="Franklin Gothic Medium" pitchFamily="34" charset="0"/>
        </a:defRPr>
      </a:lvl9pPr>
    </p:titleStyle>
    <p:bodyStyle>
      <a:lvl1pPr marL="225425" indent="-225425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400" baseline="0">
          <a:solidFill>
            <a:schemeClr val="tx1"/>
          </a:solidFill>
          <a:latin typeface="Calibri" panose="020F0502020204030204" pitchFamily="34" charset="0"/>
          <a:ea typeface="+mn-ea"/>
          <a:cs typeface="Times New Roman" pitchFamily="18" charset="0"/>
        </a:defRPr>
      </a:lvl1pPr>
      <a:lvl2pPr marL="693738" indent="-223838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 baseline="0">
          <a:solidFill>
            <a:schemeClr val="tx1"/>
          </a:solidFill>
          <a:latin typeface="Calibri" panose="020F0502020204030204" pitchFamily="34" charset="0"/>
          <a:cs typeface="Times New Roman" pitchFamily="18" charset="0"/>
        </a:defRPr>
      </a:lvl2pPr>
      <a:lvl3pPr marL="1139825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baseline="0">
          <a:solidFill>
            <a:schemeClr val="tx1"/>
          </a:solidFill>
          <a:latin typeface="Calibri" panose="020F0502020204030204" pitchFamily="34" charset="0"/>
          <a:cs typeface="Times New Roman" pitchFamily="18" charset="0"/>
        </a:defRPr>
      </a:lvl3pPr>
      <a:lvl4pPr marL="1608138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1400" baseline="0">
          <a:solidFill>
            <a:schemeClr val="tx1"/>
          </a:solidFill>
          <a:latin typeface="Calibri" panose="020F0502020204030204" pitchFamily="34" charset="0"/>
          <a:cs typeface="Times New Roman" pitchFamily="18" charset="0"/>
        </a:defRPr>
      </a:lvl4pPr>
      <a:lvl5pPr marL="195103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78C1"/>
          </a:solidFill>
          <a:latin typeface="Trebuchet MS" pitchFamily="34" charset="0"/>
        </a:defRPr>
      </a:lvl5pPr>
      <a:lvl6pPr marL="240823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78C1"/>
          </a:solidFill>
          <a:latin typeface="Trebuchet MS" pitchFamily="34" charset="0"/>
        </a:defRPr>
      </a:lvl6pPr>
      <a:lvl7pPr marL="286543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78C1"/>
          </a:solidFill>
          <a:latin typeface="Trebuchet MS" pitchFamily="34" charset="0"/>
        </a:defRPr>
      </a:lvl7pPr>
      <a:lvl8pPr marL="332263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78C1"/>
          </a:solidFill>
          <a:latin typeface="Trebuchet MS" pitchFamily="34" charset="0"/>
        </a:defRPr>
      </a:lvl8pPr>
      <a:lvl9pPr marL="377983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78C1"/>
          </a:solidFill>
          <a:latin typeface="Trebuchet MS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1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3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First line has no bullet 24 point</a:t>
            </a:r>
          </a:p>
          <a:p>
            <a:pPr lvl="1"/>
            <a:r>
              <a:rPr lang="en-US"/>
              <a:t>Second line 20 point</a:t>
            </a:r>
          </a:p>
          <a:p>
            <a:pPr lvl="2"/>
            <a:r>
              <a:rPr lang="en-US"/>
              <a:t>Third line 18 point</a:t>
            </a:r>
          </a:p>
          <a:p>
            <a:pPr lvl="3"/>
            <a:r>
              <a:rPr lang="en-US"/>
              <a:t>Fourth line 16 point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AED0F6A-BFF1-4FCA-AAEB-79FDC10F114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325363" y="6205940"/>
            <a:ext cx="763677" cy="636456"/>
          </a:xfrm>
          <a:prstGeom prst="rect">
            <a:avLst/>
          </a:prstGeom>
        </p:spPr>
      </p:pic>
      <p:sp>
        <p:nvSpPr>
          <p:cNvPr id="7" name="object 154">
            <a:extLst>
              <a:ext uri="{FF2B5EF4-FFF2-40B4-BE49-F238E27FC236}">
                <a16:creationId xmlns:a16="http://schemas.microsoft.com/office/drawing/2014/main" id="{EDAA0425-D455-47DF-9F1E-00CADB170C4D}"/>
              </a:ext>
            </a:extLst>
          </p:cNvPr>
          <p:cNvSpPr txBox="1"/>
          <p:nvPr userDrawn="1"/>
        </p:nvSpPr>
        <p:spPr>
          <a:xfrm>
            <a:off x="958003" y="6596272"/>
            <a:ext cx="696807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defTabSz="914400">
              <a:spcBef>
                <a:spcPts val="100"/>
              </a:spcBef>
              <a:defRPr/>
            </a:pPr>
            <a:r>
              <a:rPr sz="1400" b="1">
                <a:solidFill>
                  <a:prstClr val="black"/>
                </a:solidFill>
                <a:latin typeface="GreycliffCF-Heavy"/>
                <a:cs typeface="GreycliffCF-Heavy"/>
              </a:rPr>
              <a:t>D H</a:t>
            </a:r>
            <a:r>
              <a:rPr sz="1400" b="1" spc="-125">
                <a:solidFill>
                  <a:prstClr val="black"/>
                </a:solidFill>
                <a:latin typeface="GreycliffCF-Heavy"/>
                <a:cs typeface="GreycliffCF-Heavy"/>
              </a:rPr>
              <a:t> </a:t>
            </a:r>
            <a:r>
              <a:rPr sz="1400" b="1">
                <a:solidFill>
                  <a:prstClr val="black"/>
                </a:solidFill>
                <a:latin typeface="GreycliffCF-Heavy"/>
                <a:cs typeface="GreycliffCF-Heavy"/>
              </a:rPr>
              <a:t>S</a:t>
            </a:r>
            <a:endParaRPr sz="1400">
              <a:solidFill>
                <a:prstClr val="black"/>
              </a:solidFill>
              <a:latin typeface="GreycliffCF-Heavy"/>
              <a:cs typeface="GreycliffCF-Heavy"/>
            </a:endParaRPr>
          </a:p>
        </p:txBody>
      </p:sp>
      <p:sp>
        <p:nvSpPr>
          <p:cNvPr id="9" name="object 157">
            <a:extLst>
              <a:ext uri="{FF2B5EF4-FFF2-40B4-BE49-F238E27FC236}">
                <a16:creationId xmlns:a16="http://schemas.microsoft.com/office/drawing/2014/main" id="{23F478EF-200D-4403-9A67-408E37EE1243}"/>
              </a:ext>
            </a:extLst>
          </p:cNvPr>
          <p:cNvSpPr/>
          <p:nvPr userDrawn="1"/>
        </p:nvSpPr>
        <p:spPr>
          <a:xfrm>
            <a:off x="10430613" y="6249824"/>
            <a:ext cx="894751" cy="60185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0" name="object 159">
            <a:extLst>
              <a:ext uri="{FF2B5EF4-FFF2-40B4-BE49-F238E27FC236}">
                <a16:creationId xmlns:a16="http://schemas.microsoft.com/office/drawing/2014/main" id="{517C8457-DBCC-4EBC-BC2A-22EEDB663A63}"/>
              </a:ext>
            </a:extLst>
          </p:cNvPr>
          <p:cNvSpPr/>
          <p:nvPr userDrawn="1"/>
        </p:nvSpPr>
        <p:spPr>
          <a:xfrm>
            <a:off x="958004" y="6524168"/>
            <a:ext cx="9005993" cy="0"/>
          </a:xfrm>
          <a:custGeom>
            <a:avLst/>
            <a:gdLst/>
            <a:ahLst/>
            <a:cxnLst/>
            <a:rect l="l" t="t" r="r" b="b"/>
            <a:pathLst>
              <a:path w="6754495">
                <a:moveTo>
                  <a:pt x="0" y="0"/>
                </a:moveTo>
                <a:lnTo>
                  <a:pt x="6754368" y="0"/>
                </a:lnTo>
              </a:path>
            </a:pathLst>
          </a:custGeom>
          <a:ln w="762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1" name="Holder 4">
            <a:extLst>
              <a:ext uri="{FF2B5EF4-FFF2-40B4-BE49-F238E27FC236}">
                <a16:creationId xmlns:a16="http://schemas.microsoft.com/office/drawing/2014/main" id="{28ED129B-0939-40C1-8659-F0E20BAE41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494970" y="6641157"/>
            <a:ext cx="4255345" cy="138499"/>
          </a:xfrm>
          <a:prstGeom prst="rect">
            <a:avLst/>
          </a:prstGeom>
        </p:spPr>
        <p:txBody>
          <a:bodyPr lIns="0" tIns="0" rIns="0" bIns="0"/>
          <a:lstStyle>
            <a:lvl1pPr>
              <a:defRPr sz="900" b="1" i="0">
                <a:solidFill>
                  <a:schemeClr val="tx1"/>
                </a:solidFill>
                <a:latin typeface="Greycliff CF"/>
                <a:cs typeface="Greycliff CF"/>
              </a:defRPr>
            </a:lvl1pPr>
          </a:lstStyle>
          <a:p>
            <a:pPr marL="12700">
              <a:spcBef>
                <a:spcPts val="55"/>
              </a:spcBef>
            </a:pPr>
            <a:r>
              <a:rPr lang="pt-BR" spc="114"/>
              <a:t>D</a:t>
            </a:r>
            <a:r>
              <a:rPr lang="pt-BR" spc="-5"/>
              <a:t> </a:t>
            </a:r>
            <a:r>
              <a:rPr lang="pt-BR" spc="114"/>
              <a:t>E</a:t>
            </a:r>
            <a:r>
              <a:rPr lang="pt-BR" spc="-5"/>
              <a:t> </a:t>
            </a:r>
            <a:r>
              <a:rPr lang="pt-BR"/>
              <a:t>P</a:t>
            </a:r>
            <a:r>
              <a:rPr lang="pt-BR" spc="45"/>
              <a:t> </a:t>
            </a:r>
            <a:r>
              <a:rPr lang="pt-BR" spc="114"/>
              <a:t>A</a:t>
            </a:r>
            <a:r>
              <a:rPr lang="pt-BR" spc="-5"/>
              <a:t> </a:t>
            </a:r>
            <a:r>
              <a:rPr lang="pt-BR"/>
              <a:t>R</a:t>
            </a:r>
            <a:r>
              <a:rPr lang="pt-BR" spc="70"/>
              <a:t> </a:t>
            </a:r>
            <a:r>
              <a:rPr lang="pt-BR" spc="114"/>
              <a:t>T</a:t>
            </a:r>
            <a:r>
              <a:rPr lang="pt-BR" spc="-5"/>
              <a:t> </a:t>
            </a:r>
            <a:r>
              <a:rPr lang="pt-BR" spc="114"/>
              <a:t>M</a:t>
            </a:r>
            <a:r>
              <a:rPr lang="pt-BR" spc="-5"/>
              <a:t> </a:t>
            </a:r>
            <a:r>
              <a:rPr lang="pt-BR" spc="114"/>
              <a:t>E</a:t>
            </a:r>
            <a:r>
              <a:rPr lang="pt-BR"/>
              <a:t> </a:t>
            </a:r>
            <a:r>
              <a:rPr lang="pt-BR" spc="114"/>
              <a:t>N</a:t>
            </a:r>
            <a:r>
              <a:rPr lang="pt-BR" spc="-5"/>
              <a:t> </a:t>
            </a:r>
            <a:r>
              <a:rPr lang="pt-BR"/>
              <a:t>T</a:t>
            </a:r>
            <a:r>
              <a:rPr lang="pt-BR" spc="215"/>
              <a:t> </a:t>
            </a:r>
            <a:r>
              <a:rPr lang="pt-BR" spc="114"/>
              <a:t>O</a:t>
            </a:r>
            <a:r>
              <a:rPr lang="pt-BR" spc="-5"/>
              <a:t> </a:t>
            </a:r>
            <a:r>
              <a:rPr lang="pt-BR"/>
              <a:t>F</a:t>
            </a:r>
            <a:r>
              <a:rPr lang="pt-BR" spc="210"/>
              <a:t> </a:t>
            </a:r>
            <a:r>
              <a:rPr lang="pt-BR" spc="114"/>
              <a:t>H</a:t>
            </a:r>
            <a:r>
              <a:rPr lang="pt-BR"/>
              <a:t> </a:t>
            </a:r>
            <a:r>
              <a:rPr lang="pt-BR" spc="114"/>
              <a:t>U</a:t>
            </a:r>
            <a:r>
              <a:rPr lang="pt-BR" spc="-5"/>
              <a:t> </a:t>
            </a:r>
            <a:r>
              <a:rPr lang="pt-BR"/>
              <a:t>M</a:t>
            </a:r>
            <a:r>
              <a:rPr lang="pt-BR" spc="105"/>
              <a:t> </a:t>
            </a:r>
            <a:r>
              <a:rPr lang="pt-BR"/>
              <a:t>A</a:t>
            </a:r>
            <a:r>
              <a:rPr lang="pt-BR" spc="110"/>
              <a:t> </a:t>
            </a:r>
            <a:r>
              <a:rPr lang="pt-BR"/>
              <a:t>N</a:t>
            </a:r>
            <a:r>
              <a:rPr lang="pt-BR" spc="210"/>
              <a:t> </a:t>
            </a:r>
            <a:r>
              <a:rPr lang="pt-BR" spc="114"/>
              <a:t>S</a:t>
            </a:r>
            <a:r>
              <a:rPr lang="pt-BR" spc="-5"/>
              <a:t> </a:t>
            </a:r>
            <a:r>
              <a:rPr lang="pt-BR" spc="114"/>
              <a:t>E</a:t>
            </a:r>
            <a:r>
              <a:rPr lang="pt-BR"/>
              <a:t> R</a:t>
            </a:r>
            <a:r>
              <a:rPr lang="pt-BR" spc="75"/>
              <a:t> </a:t>
            </a:r>
            <a:r>
              <a:rPr lang="pt-BR" spc="114"/>
              <a:t>V</a:t>
            </a:r>
            <a:r>
              <a:rPr lang="pt-BR" spc="-5"/>
              <a:t> </a:t>
            </a:r>
            <a:r>
              <a:rPr lang="pt-BR" spc="114"/>
              <a:t>I</a:t>
            </a:r>
            <a:r>
              <a:rPr lang="pt-BR"/>
              <a:t> </a:t>
            </a:r>
            <a:r>
              <a:rPr lang="pt-BR" spc="114"/>
              <a:t>C</a:t>
            </a:r>
            <a:r>
              <a:rPr lang="pt-BR" spc="-5"/>
              <a:t> </a:t>
            </a:r>
            <a:r>
              <a:rPr lang="pt-BR" spc="114"/>
              <a:t>E</a:t>
            </a:r>
            <a:r>
              <a:rPr lang="pt-BR"/>
              <a:t> S</a:t>
            </a:r>
            <a:r>
              <a:rPr lang="pt-BR" spc="114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57339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7" r:id="rId1"/>
    <p:sldLayoutId id="2147483868" r:id="rId2"/>
    <p:sldLayoutId id="2147483869" r:id="rId3"/>
    <p:sldLayoutId id="2147483870" r:id="rId4"/>
    <p:sldLayoutId id="2147483871" r:id="rId5"/>
    <p:sldLayoutId id="2147483872" r:id="rId6"/>
    <p:sldLayoutId id="2147483874" r:id="rId7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700" b="1">
          <a:solidFill>
            <a:srgbClr val="0078C1"/>
          </a:solidFill>
          <a:latin typeface="Arial" pitchFamily="34" charset="0"/>
          <a:ea typeface="+mj-ea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700" b="1">
          <a:solidFill>
            <a:srgbClr val="0078C1"/>
          </a:solidFill>
          <a:latin typeface="Franklin Gothic Medium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700" b="1">
          <a:solidFill>
            <a:srgbClr val="0078C1"/>
          </a:solidFill>
          <a:latin typeface="Franklin Gothic Medium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700" b="1">
          <a:solidFill>
            <a:srgbClr val="0078C1"/>
          </a:solidFill>
          <a:latin typeface="Franklin Gothic Medium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700" b="1">
          <a:solidFill>
            <a:srgbClr val="0078C1"/>
          </a:solidFill>
          <a:latin typeface="Franklin Gothic Medium" pitchFamily="34" charset="0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2700" b="1">
          <a:solidFill>
            <a:srgbClr val="0078C1"/>
          </a:solidFill>
          <a:latin typeface="Franklin Gothic Medium" pitchFamily="34" charset="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2700" b="1">
          <a:solidFill>
            <a:srgbClr val="0078C1"/>
          </a:solidFill>
          <a:latin typeface="Franklin Gothic Medium" pitchFamily="34" charset="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2700" b="1">
          <a:solidFill>
            <a:srgbClr val="0078C1"/>
          </a:solidFill>
          <a:latin typeface="Franklin Gothic Medium" pitchFamily="34" charset="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2700" b="1">
          <a:solidFill>
            <a:srgbClr val="0078C1"/>
          </a:solidFill>
          <a:latin typeface="Franklin Gothic Medium" pitchFamily="34" charset="0"/>
        </a:defRPr>
      </a:lvl9pPr>
    </p:titleStyle>
    <p:bodyStyle>
      <a:lvl1pPr marL="169069" indent="-169069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1800" baseline="0">
          <a:solidFill>
            <a:schemeClr val="tx1"/>
          </a:solidFill>
          <a:latin typeface="Calibri" panose="020F0502020204030204" pitchFamily="34" charset="0"/>
          <a:ea typeface="+mn-ea"/>
          <a:cs typeface="Times New Roman" pitchFamily="18" charset="0"/>
        </a:defRPr>
      </a:lvl1pPr>
      <a:lvl2pPr marL="520304" indent="-167879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1500" baseline="0">
          <a:solidFill>
            <a:schemeClr val="tx1"/>
          </a:solidFill>
          <a:latin typeface="Calibri" panose="020F0502020204030204" pitchFamily="34" charset="0"/>
          <a:cs typeface="Times New Roman" pitchFamily="18" charset="0"/>
        </a:defRPr>
      </a:lvl2pPr>
      <a:lvl3pPr marL="854869" indent="-17145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baseline="0">
          <a:solidFill>
            <a:schemeClr val="tx1"/>
          </a:solidFill>
          <a:latin typeface="Calibri" panose="020F0502020204030204" pitchFamily="34" charset="0"/>
          <a:cs typeface="Times New Roman" pitchFamily="18" charset="0"/>
        </a:defRPr>
      </a:lvl3pPr>
      <a:lvl4pPr marL="1206104" indent="-17145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1050" baseline="0">
          <a:solidFill>
            <a:schemeClr val="tx1"/>
          </a:solidFill>
          <a:latin typeface="Calibri" panose="020F0502020204030204" pitchFamily="34" charset="0"/>
          <a:cs typeface="Times New Roman" pitchFamily="18" charset="0"/>
        </a:defRPr>
      </a:lvl4pPr>
      <a:lvl5pPr marL="1463279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rgbClr val="0078C1"/>
          </a:solidFill>
          <a:latin typeface="Trebuchet MS" pitchFamily="34" charset="0"/>
        </a:defRPr>
      </a:lvl5pPr>
      <a:lvl6pPr marL="1806179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rgbClr val="0078C1"/>
          </a:solidFill>
          <a:latin typeface="Trebuchet MS" pitchFamily="34" charset="0"/>
        </a:defRPr>
      </a:lvl6pPr>
      <a:lvl7pPr marL="2149079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rgbClr val="0078C1"/>
          </a:solidFill>
          <a:latin typeface="Trebuchet MS" pitchFamily="34" charset="0"/>
        </a:defRPr>
      </a:lvl7pPr>
      <a:lvl8pPr marL="2491979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rgbClr val="0078C1"/>
          </a:solidFill>
          <a:latin typeface="Trebuchet MS" pitchFamily="34" charset="0"/>
        </a:defRPr>
      </a:lvl8pPr>
      <a:lvl9pPr marL="2834879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rgbClr val="0078C1"/>
          </a:solidFill>
          <a:latin typeface="Trebuchet MS" pitchFamily="34" charset="0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7" name="Picture 3" descr="G:\Projects\1000 COMM\1000-3077 New Corporate Powerpoint Template\Layout\Art\Bkg Art_Foundation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First line has no bullet 24 point</a:t>
            </a:r>
          </a:p>
          <a:p>
            <a:pPr lvl="1"/>
            <a:r>
              <a:rPr lang="en-US"/>
              <a:t>Second line 20 point</a:t>
            </a:r>
          </a:p>
          <a:p>
            <a:pPr lvl="2"/>
            <a:r>
              <a:rPr lang="en-US"/>
              <a:t>Third line 18 point</a:t>
            </a:r>
          </a:p>
          <a:p>
            <a:pPr lvl="3"/>
            <a:r>
              <a:rPr lang="en-US"/>
              <a:t>Fourth line 16 point</a:t>
            </a:r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892800" y="6514127"/>
            <a:ext cx="2844800" cy="2944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000" b="1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fld id="{F2FF4130-1793-4647-855B-E964A8A030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962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4" r:id="rId1"/>
    <p:sldLayoutId id="2147483895" r:id="rId2"/>
    <p:sldLayoutId id="2147483896" r:id="rId3"/>
    <p:sldLayoutId id="2147483897" r:id="rId4"/>
    <p:sldLayoutId id="2147483898" r:id="rId5"/>
  </p:sldLayoutIdLst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78C1"/>
          </a:solidFill>
          <a:latin typeface="Arial" pitchFamily="34" charset="0"/>
          <a:ea typeface="+mj-ea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78C1"/>
          </a:solidFill>
          <a:latin typeface="Franklin Gothic Medium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78C1"/>
          </a:solidFill>
          <a:latin typeface="Franklin Gothic Medium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78C1"/>
          </a:solidFill>
          <a:latin typeface="Franklin Gothic Medium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78C1"/>
          </a:solidFill>
          <a:latin typeface="Franklin Gothic Medium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78C1"/>
          </a:solidFill>
          <a:latin typeface="Franklin Gothic Medium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78C1"/>
          </a:solidFill>
          <a:latin typeface="Franklin Gothic Medium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78C1"/>
          </a:solidFill>
          <a:latin typeface="Franklin Gothic Medium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78C1"/>
          </a:solidFill>
          <a:latin typeface="Franklin Gothic Medium" pitchFamily="34" charset="0"/>
        </a:defRPr>
      </a:lvl9pPr>
    </p:titleStyle>
    <p:bodyStyle>
      <a:lvl1pPr marL="225425" indent="-225425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400" baseline="0">
          <a:solidFill>
            <a:schemeClr val="tx1"/>
          </a:solidFill>
          <a:latin typeface="Calibri" panose="020F0502020204030204" pitchFamily="34" charset="0"/>
          <a:ea typeface="+mn-ea"/>
          <a:cs typeface="Times New Roman" pitchFamily="18" charset="0"/>
        </a:defRPr>
      </a:lvl1pPr>
      <a:lvl2pPr marL="693738" indent="-223838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 baseline="0">
          <a:solidFill>
            <a:schemeClr val="tx1"/>
          </a:solidFill>
          <a:latin typeface="Calibri" panose="020F0502020204030204" pitchFamily="34" charset="0"/>
          <a:cs typeface="Times New Roman" pitchFamily="18" charset="0"/>
        </a:defRPr>
      </a:lvl2pPr>
      <a:lvl3pPr marL="1139825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baseline="0">
          <a:solidFill>
            <a:schemeClr val="tx1"/>
          </a:solidFill>
          <a:latin typeface="Calibri" panose="020F0502020204030204" pitchFamily="34" charset="0"/>
          <a:cs typeface="Times New Roman" pitchFamily="18" charset="0"/>
        </a:defRPr>
      </a:lvl3pPr>
      <a:lvl4pPr marL="1608138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1400" baseline="0">
          <a:solidFill>
            <a:schemeClr val="tx1"/>
          </a:solidFill>
          <a:latin typeface="Calibri" panose="020F0502020204030204" pitchFamily="34" charset="0"/>
          <a:cs typeface="Times New Roman" pitchFamily="18" charset="0"/>
        </a:defRPr>
      </a:lvl4pPr>
      <a:lvl5pPr marL="195103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78C1"/>
          </a:solidFill>
          <a:latin typeface="Trebuchet MS" pitchFamily="34" charset="0"/>
        </a:defRPr>
      </a:lvl5pPr>
      <a:lvl6pPr marL="240823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78C1"/>
          </a:solidFill>
          <a:latin typeface="Trebuchet MS" pitchFamily="34" charset="0"/>
        </a:defRPr>
      </a:lvl6pPr>
      <a:lvl7pPr marL="286543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78C1"/>
          </a:solidFill>
          <a:latin typeface="Trebuchet MS" pitchFamily="34" charset="0"/>
        </a:defRPr>
      </a:lvl7pPr>
      <a:lvl8pPr marL="332263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78C1"/>
          </a:solidFill>
          <a:latin typeface="Trebuchet MS" pitchFamily="34" charset="0"/>
        </a:defRPr>
      </a:lvl8pPr>
      <a:lvl9pPr marL="377983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78C1"/>
          </a:solidFill>
          <a:latin typeface="Trebuchet MS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0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0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B523B5-BA4B-F9B3-AC9F-91CA66EE1F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19200" y="883227"/>
            <a:ext cx="7315200" cy="1882201"/>
          </a:xfrm>
        </p:spPr>
        <p:txBody>
          <a:bodyPr/>
          <a:lstStyle/>
          <a:p>
            <a:r>
              <a:rPr lang="en-US"/>
              <a:t>AHEAD Steering Committee Meeting</a:t>
            </a:r>
            <a:br>
              <a:rPr lang="en-US"/>
            </a:br>
            <a:r>
              <a:rPr lang="en-US"/>
              <a:t> </a:t>
            </a:r>
            <a:br>
              <a:rPr lang="en-US"/>
            </a:br>
            <a:r>
              <a:rPr lang="en-US"/>
              <a:t>June 3, 2025</a:t>
            </a:r>
            <a:br>
              <a:rPr lang="en-US" sz="2000"/>
            </a:br>
            <a:br>
              <a:rPr lang="en-US"/>
            </a:b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2CE3356-4752-3BBC-DA39-71B6A51EF26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Dr. Jack Lewin, SHPDA Director</a:t>
            </a:r>
          </a:p>
          <a:p>
            <a:r>
              <a:rPr lang="en-US"/>
              <a:t>Judy Mohr Peterson, PhD  Med-QUEST Administrator</a:t>
            </a:r>
          </a:p>
        </p:txBody>
      </p:sp>
    </p:spTree>
    <p:extLst>
      <p:ext uri="{BB962C8B-B14F-4D97-AF65-F5344CB8AC3E}">
        <p14:creationId xmlns:p14="http://schemas.microsoft.com/office/powerpoint/2010/main" val="18445004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7D0EA9-F019-3304-D814-AE05A2EA8A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Competition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27CD74-EA86-23EA-143A-CC64D7DA38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/>
              <a:t>States must select </a:t>
            </a:r>
            <a:r>
              <a:rPr lang="en-US" u="sng"/>
              <a:t>one</a:t>
            </a:r>
            <a:r>
              <a:rPr lang="en-US"/>
              <a:t> option from this </a:t>
            </a:r>
            <a:r>
              <a:rPr lang="en-US" i="1"/>
              <a:t>competition </a:t>
            </a:r>
            <a:r>
              <a:rPr lang="en-US"/>
              <a:t>category.</a:t>
            </a:r>
          </a:p>
          <a:p>
            <a:pPr marL="0" indent="0">
              <a:buNone/>
            </a:pPr>
            <a:endParaRPr lang="en-US" i="1"/>
          </a:p>
          <a:p>
            <a:pPr marL="342900" indent="-342900">
              <a:buAutoNum type="arabicPeriod"/>
            </a:pPr>
            <a:r>
              <a:rPr lang="en-US" b="1">
                <a:latin typeface="Calibri"/>
                <a:ea typeface="Calibri"/>
                <a:cs typeface="Times New Roman"/>
              </a:rPr>
              <a:t>Ease Scope of Practice Restrictions to Independent Practice</a:t>
            </a:r>
          </a:p>
          <a:p>
            <a:pPr lvl="1"/>
            <a:r>
              <a:rPr lang="en-US">
                <a:latin typeface="Calibri"/>
                <a:ea typeface="Calibri"/>
                <a:cs typeface="Times New Roman"/>
              </a:rPr>
              <a:t>Ease restrictions to allow specific non-physician providers to practice independently – focus on nurse practitioners and physicians’ assistants.</a:t>
            </a:r>
            <a:endParaRPr lang="en-US"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/>
              <a:t>2. </a:t>
            </a:r>
            <a:r>
              <a:rPr lang="en-US" b="1"/>
              <a:t>Remove Certificate of Need Processes for Non-Hospital Settings</a:t>
            </a:r>
          </a:p>
          <a:p>
            <a:pPr lvl="1"/>
            <a:r>
              <a:rPr lang="en-US"/>
              <a:t>Simplify processes and enforce stringent conflict of interest policies to alleviate burden on applicants, and</a:t>
            </a:r>
          </a:p>
          <a:p>
            <a:pPr lvl="1"/>
            <a:r>
              <a:rPr lang="en-US"/>
              <a:t>Repeal requires for </a:t>
            </a:r>
            <a:r>
              <a:rPr lang="en-US" u="sng"/>
              <a:t>non-hospital </a:t>
            </a:r>
            <a:r>
              <a:rPr lang="en-US"/>
              <a:t>facilities. </a:t>
            </a:r>
          </a:p>
          <a:p>
            <a:pPr marL="0" indent="0">
              <a:buNone/>
            </a:pPr>
            <a:r>
              <a:rPr lang="en-US"/>
              <a:t>3. </a:t>
            </a:r>
            <a:r>
              <a:rPr lang="en-US" b="1"/>
              <a:t>Expand Access by Redefining network Adequacy</a:t>
            </a:r>
          </a:p>
          <a:p>
            <a:pPr lvl="1"/>
            <a:r>
              <a:rPr lang="en-US"/>
              <a:t>Revise network adequacy in Medicaid and commercial markets; allow for distance standards to be a range rather than exact; allow percentage of providers within the range rather than all; revise process for ensuring networks are up to date and accurate.</a:t>
            </a:r>
          </a:p>
          <a:p>
            <a:pPr lvl="1"/>
            <a:r>
              <a:rPr lang="en-US"/>
              <a:t>Allow telehealth services offered by in-network providers to count toward enrollment ratios.</a:t>
            </a:r>
          </a:p>
          <a:p>
            <a:pPr marL="0" indent="0">
              <a:buNone/>
            </a:pPr>
            <a:r>
              <a:rPr lang="en-US"/>
              <a:t>4. </a:t>
            </a:r>
            <a:r>
              <a:rPr lang="en-US" b="1"/>
              <a:t>Repeal Any-Willing Providers Laws</a:t>
            </a:r>
          </a:p>
          <a:p>
            <a:pPr lvl="1"/>
            <a:r>
              <a:rPr lang="en-US"/>
              <a:t>Focus on commercial health insurance markets and Medicaid Managed Care.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569B5D-5DFD-13CA-3C89-0BF34A316F8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AA212B-FBE4-40B1-AD9B-D20DFC6D4453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11545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0805AC-7237-3FD8-4B5C-1BE2E7BA42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Competition – Status of Hawaii’s Current Policies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AFD710-0305-6387-32FF-BEAD391B4A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/>
              <a:t>Here is </a:t>
            </a:r>
            <a:r>
              <a:rPr lang="en-US" u="sng"/>
              <a:t>CMMI’s</a:t>
            </a:r>
            <a:r>
              <a:rPr lang="en-US"/>
              <a:t> understanding of Hawaii’s policies </a:t>
            </a:r>
            <a:r>
              <a:rPr lang="en-US" u="sng"/>
              <a:t>as of today</a:t>
            </a:r>
            <a:r>
              <a:rPr lang="en-US"/>
              <a:t>.</a:t>
            </a:r>
          </a:p>
          <a:p>
            <a:pPr marL="342900" indent="-342900">
              <a:buAutoNum type="arabicPeriod"/>
            </a:pPr>
            <a:r>
              <a:rPr lang="en-US" b="1"/>
              <a:t>Scope of practice – nurse practitioners and physician assistants</a:t>
            </a:r>
          </a:p>
          <a:p>
            <a:pPr marL="694135" lvl="1" indent="-342900"/>
            <a:r>
              <a:rPr lang="en-US"/>
              <a:t>Nurse Practitioners and other advanced practitioners, like CRNAs and Certified Nurse Midwives, can independently practice.</a:t>
            </a:r>
          </a:p>
          <a:p>
            <a:pPr marL="694135" lvl="1" indent="-342900"/>
            <a:r>
              <a:rPr lang="en-US"/>
              <a:t>Physician Assistants must always practice under the supervision of a physician.</a:t>
            </a:r>
          </a:p>
          <a:p>
            <a:pPr marL="0" indent="0">
              <a:buNone/>
            </a:pPr>
            <a:r>
              <a:rPr lang="en-US" b="1"/>
              <a:t>2. Certificate of need requirements apply to these non-hospital facilities:</a:t>
            </a:r>
          </a:p>
          <a:p>
            <a:pPr lvl="1"/>
            <a:r>
              <a:rPr lang="en-US"/>
              <a:t>SNFs, skilled homecare</a:t>
            </a:r>
          </a:p>
          <a:p>
            <a:pPr lvl="1"/>
            <a:r>
              <a:rPr lang="en-US"/>
              <a:t>Facilities offering MRI/CT, cardiac care</a:t>
            </a:r>
          </a:p>
          <a:p>
            <a:pPr lvl="1"/>
            <a:r>
              <a:rPr lang="en-US"/>
              <a:t>Ambulatory surgical centers</a:t>
            </a:r>
          </a:p>
          <a:p>
            <a:pPr lvl="1"/>
            <a:r>
              <a:rPr lang="en-US"/>
              <a:t>EMTs</a:t>
            </a:r>
          </a:p>
          <a:p>
            <a:pPr marL="0" indent="0">
              <a:buNone/>
            </a:pPr>
            <a:r>
              <a:rPr lang="en-US" b="1"/>
              <a:t>3. Network adequacy standards</a:t>
            </a:r>
          </a:p>
          <a:p>
            <a:pPr lvl="1"/>
            <a:r>
              <a:rPr lang="en-US"/>
              <a:t>Commercial network adequacy standards determined by the Health Insurance Commissioner</a:t>
            </a:r>
          </a:p>
          <a:p>
            <a:pPr lvl="1"/>
            <a:r>
              <a:rPr lang="en-US"/>
              <a:t>Medicaid Managed Care requirements provide flexibility (e.g. range vs exact distance)</a:t>
            </a:r>
          </a:p>
          <a:p>
            <a:pPr marL="0" indent="0">
              <a:buNone/>
            </a:pPr>
            <a:r>
              <a:rPr lang="en-US" b="1"/>
              <a:t>4. Any-willing provider (AWP) law</a:t>
            </a:r>
          </a:p>
          <a:p>
            <a:pPr lvl="1"/>
            <a:r>
              <a:rPr lang="en-US"/>
              <a:t>No AWP laws for commercial or Medicaid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4C5FD4-2CE3-E6F1-7ED1-F2CF0D5C1C4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AA212B-FBE4-40B1-AD9B-D20DFC6D4453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37038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B353DC-5DB6-861D-112F-737E7661B4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Update on timeline and milestones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3C4019-7330-DDEA-7792-8F7CEF44764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AA212B-FBE4-40B1-AD9B-D20DFC6D4453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55406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8F0BC807-5C6F-B774-60E1-37B5015CBDA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73231833"/>
              </p:ext>
            </p:extLst>
          </p:nvPr>
        </p:nvGraphicFramePr>
        <p:xfrm>
          <a:off x="216976" y="0"/>
          <a:ext cx="11975024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481595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98209593-C33A-0016-29D1-76FB6C34ED5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78256357"/>
              </p:ext>
            </p:extLst>
          </p:nvPr>
        </p:nvGraphicFramePr>
        <p:xfrm>
          <a:off x="359228" y="167640"/>
          <a:ext cx="11832771" cy="6568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798636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>
            <a:extLst>
              <a:ext uri="{FF2B5EF4-FFF2-40B4-BE49-F238E27FC236}">
                <a16:creationId xmlns:a16="http://schemas.microsoft.com/office/drawing/2014/main" id="{5A46DBCE-9002-46F5-B153-4C18A9A665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4300" y="143864"/>
            <a:ext cx="11955780" cy="6714136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D15C0C-B3E2-498A-A285-75DAD84E308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DAF63A2-55FF-45AE-993D-7F5AE00746FC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0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00314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4B0A130-E7EF-6FC7-30B7-6D3DC5A889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2800"/>
              <a:t>This presentation is supported by the Centers for Medicare and Medicaid Services (CMS) of the U.S. Department of Health and Human Services (HHS) as an award totaling approximately $12 million with 100% funded by CMS/HHS. The content of this presentation are those of the authors and do not necessarily represent the official views of, nor an endorsement, by CMS/HHS, or the U.S. Government.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0354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E23D3A-21EF-C74A-189B-B37603E976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EAB74D-9A85-884D-1669-A2221B6DE0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/>
              <a:t>2:00 – 2:05pm 		Welcome and Introductions</a:t>
            </a:r>
          </a:p>
          <a:p>
            <a:pPr marL="0" indent="0">
              <a:buNone/>
            </a:pPr>
            <a:endParaRPr lang="en-US" sz="2000"/>
          </a:p>
          <a:p>
            <a:pPr marL="0" indent="0">
              <a:buNone/>
            </a:pPr>
            <a:r>
              <a:rPr lang="en-US" sz="2000"/>
              <a:t>2:05 – 2:45pm		Overview of Primary Care AHEAD including Q&amp;A </a:t>
            </a:r>
          </a:p>
          <a:p>
            <a:pPr marL="0" indent="0">
              <a:buNone/>
            </a:pPr>
            <a:r>
              <a:rPr lang="en-US" sz="2000"/>
              <a:t>			Presenter: Milliman</a:t>
            </a:r>
          </a:p>
          <a:p>
            <a:pPr marL="0" indent="0">
              <a:buNone/>
            </a:pPr>
            <a:endParaRPr lang="en-US" sz="2000"/>
          </a:p>
          <a:p>
            <a:pPr marL="0" indent="0">
              <a:buNone/>
            </a:pPr>
            <a:r>
              <a:rPr lang="en-US" sz="2000"/>
              <a:t>2:45 – 2:55pm 		New AHEAD Requirements: CHOMP</a:t>
            </a:r>
          </a:p>
          <a:p>
            <a:pPr marL="0" indent="0">
              <a:buNone/>
            </a:pPr>
            <a:endParaRPr lang="en-US" sz="2000"/>
          </a:p>
          <a:p>
            <a:pPr marL="0" indent="0">
              <a:buNone/>
            </a:pPr>
            <a:r>
              <a:rPr lang="en-US" sz="2000"/>
              <a:t>2:55 – 3:00pm		Update on Milestones and Timeline</a:t>
            </a:r>
            <a:r>
              <a:rPr lang="en-US" sz="1600"/>
              <a:t>		</a:t>
            </a:r>
            <a:r>
              <a:rPr lang="en-US"/>
              <a:t>	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F4678D-789E-6297-892D-5DCE5EE99F1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AA212B-FBE4-40B1-AD9B-D20DFC6D4453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31655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C513E-6F0E-F102-6E76-49D845AF8E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CHOMP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FBEA20-B274-50DC-4E2C-8B23E8C3852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New AHEAD Requirements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C9AA0B-3E8E-4A8C-6D71-4AE5EAD217C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AA212B-FBE4-40B1-AD9B-D20DFC6D4453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52343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C3320A-97FC-495B-A506-2BF3878872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Background	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F47D11-A055-32EA-F2C9-B456240E64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b="1"/>
              <a:t>Proposed </a:t>
            </a:r>
            <a:r>
              <a:rPr lang="en-US" sz="2800"/>
              <a:t>requirements arise from Trump Administration priorities on the following:</a:t>
            </a:r>
          </a:p>
          <a:p>
            <a:pPr lvl="1"/>
            <a:r>
              <a:rPr lang="en-US" sz="2000"/>
              <a:t>Increasing transparency</a:t>
            </a:r>
          </a:p>
          <a:p>
            <a:pPr lvl="1"/>
            <a:r>
              <a:rPr lang="en-US" sz="2000"/>
              <a:t>Empowering patient choice</a:t>
            </a:r>
          </a:p>
          <a:p>
            <a:pPr lvl="1"/>
            <a:r>
              <a:rPr lang="en-US" sz="2000"/>
              <a:t>Protecting patients from high costs</a:t>
            </a:r>
          </a:p>
          <a:p>
            <a:pPr lvl="1"/>
            <a:r>
              <a:rPr lang="en-US" sz="2000"/>
              <a:t>Protecting the taxpayer</a:t>
            </a:r>
          </a:p>
          <a:p>
            <a:pPr lvl="1"/>
            <a:r>
              <a:rPr lang="en-US" sz="2000"/>
              <a:t>Securing the future of the program</a:t>
            </a:r>
          </a:p>
          <a:p>
            <a:pPr lvl="1"/>
            <a:endParaRPr lang="en-US" sz="2000"/>
          </a:p>
          <a:p>
            <a:r>
              <a:rPr lang="en-US" sz="2300"/>
              <a:t>Note: This is based on Reforming America’s Healthcare System Through Choice and Competition document dated December 2018.</a:t>
            </a:r>
          </a:p>
          <a:p>
            <a:pPr lvl="1"/>
            <a:endParaRPr lang="en-US" sz="2000"/>
          </a:p>
          <a:p>
            <a:pPr marL="352425" lvl="1" indent="0">
              <a:buNone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12D914-5391-7D46-17CA-54B36F585D3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AA212B-FBE4-40B1-AD9B-D20DFC6D4453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4834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426E61-B4AA-96BB-2657-7C8C25DE41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GOALS and Requirements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DD283F-B757-328F-1570-AE6D600F3A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b="1"/>
              <a:t>Goals</a:t>
            </a:r>
          </a:p>
          <a:p>
            <a:pPr lvl="1"/>
            <a:r>
              <a:rPr lang="en-US" sz="2000"/>
              <a:t>Support states in meeting their total cost of care targets</a:t>
            </a:r>
          </a:p>
          <a:p>
            <a:pPr lvl="1"/>
            <a:r>
              <a:rPr lang="en-US" sz="2000"/>
              <a:t>Improve functioning of Medicaid and commercial health insurance markets</a:t>
            </a:r>
          </a:p>
          <a:p>
            <a:pPr lvl="1"/>
            <a:r>
              <a:rPr lang="en-US" sz="2000"/>
              <a:t>Improve quality and health outcomes</a:t>
            </a:r>
          </a:p>
          <a:p>
            <a:pPr lvl="1"/>
            <a:endParaRPr lang="en-US" sz="2000"/>
          </a:p>
          <a:p>
            <a:pPr marL="352425" lvl="1" indent="0">
              <a:buNone/>
            </a:pPr>
            <a:endParaRPr lang="en-US" sz="2000"/>
          </a:p>
          <a:p>
            <a:r>
              <a:rPr lang="en-US" sz="2800" b="1"/>
              <a:t>Proposed Requirements</a:t>
            </a:r>
          </a:p>
          <a:p>
            <a:pPr lvl="1"/>
            <a:r>
              <a:rPr lang="en-US" sz="2000"/>
              <a:t>From choice and competition, states must select one option (two total)</a:t>
            </a:r>
          </a:p>
          <a:p>
            <a:pPr lvl="1"/>
            <a:r>
              <a:rPr lang="en-US" sz="2000"/>
              <a:t>Section must be “new” policy or an “enhancement</a:t>
            </a:r>
          </a:p>
          <a:p>
            <a:pPr lvl="1"/>
            <a:r>
              <a:rPr lang="en-US" sz="2000"/>
              <a:t>Looking for action beyond current policy</a:t>
            </a:r>
          </a:p>
          <a:p>
            <a:pPr lvl="1"/>
            <a:r>
              <a:rPr lang="en-US" sz="2000"/>
              <a:t>Action from date of cooperative agreement (July 29, 2024)</a:t>
            </a:r>
          </a:p>
          <a:p>
            <a:pPr lvl="1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A90641-AA51-1AC0-0FD2-558950637C6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AA212B-FBE4-40B1-AD9B-D20DFC6D4453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13969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10A76B-E9EB-2DD7-E5CD-1668B61DDD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CHOMP Proposed Timeline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67607F-8B10-37FD-10A1-A622990F9D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b="1"/>
              <a:t>December 31, 2027 </a:t>
            </a:r>
            <a:r>
              <a:rPr lang="en-US" sz="2000"/>
              <a:t>- The Centers for Medicare and Medicaid Services (CMS) would require states to select policies to pursue by the end of Performance Year 1.</a:t>
            </a:r>
          </a:p>
          <a:p>
            <a:endParaRPr lang="en-US" sz="2000"/>
          </a:p>
          <a:p>
            <a:r>
              <a:rPr lang="en-US" sz="2000" b="1"/>
              <a:t>December 31, 2028 </a:t>
            </a:r>
            <a:r>
              <a:rPr lang="en-US" sz="2000"/>
              <a:t>- States would be required to have a provision in place – in the form of legislation, regulation and/or other guidance (e.g., board of medicine requirements) – by the end of Performance Year 2.</a:t>
            </a:r>
          </a:p>
          <a:p>
            <a:pPr marL="0" indent="0">
              <a:buNone/>
            </a:pPr>
            <a:endParaRPr lang="en-US" sz="2000"/>
          </a:p>
          <a:p>
            <a:r>
              <a:rPr lang="en-US" sz="2000" b="1"/>
              <a:t>December 31, 2029</a:t>
            </a:r>
            <a:r>
              <a:rPr lang="en-US" sz="2000"/>
              <a:t> - Effective implementation would be required by the end of Performance Year 3.</a:t>
            </a:r>
          </a:p>
          <a:p>
            <a:pPr marL="0" indent="0">
              <a:buNone/>
            </a:pPr>
            <a:endParaRPr lang="en-US" sz="2000"/>
          </a:p>
          <a:p>
            <a:r>
              <a:rPr lang="en-US" sz="2000" b="1"/>
              <a:t>Notes</a:t>
            </a:r>
          </a:p>
          <a:p>
            <a:pPr lvl="1"/>
            <a:r>
              <a:rPr lang="en-US" sz="1600"/>
              <a:t>The state agreements, terms and conditions, and milestones would be updated to include these proposed requirements.</a:t>
            </a:r>
          </a:p>
          <a:p>
            <a:pPr lvl="1"/>
            <a:r>
              <a:rPr lang="en-US" sz="1600"/>
              <a:t>Specific actions would vary by state and by the option the state selects.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335375-1550-FCB3-1D0B-D756F8A851D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AA212B-FBE4-40B1-AD9B-D20DFC6D4453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38179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1DB472-50DE-9508-BA2A-8FBABE1E48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Choice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4358C9-4860-7934-F3C8-9929996945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/>
              <a:t>States must select </a:t>
            </a:r>
            <a:r>
              <a:rPr lang="en-US" u="sng"/>
              <a:t>one</a:t>
            </a:r>
            <a:r>
              <a:rPr lang="en-US"/>
              <a:t> option from this </a:t>
            </a:r>
            <a:r>
              <a:rPr lang="en-US" b="1" i="1"/>
              <a:t>choice</a:t>
            </a:r>
            <a:r>
              <a:rPr lang="en-US"/>
              <a:t> category.</a:t>
            </a:r>
          </a:p>
          <a:p>
            <a:pPr marL="0" indent="0">
              <a:buNone/>
            </a:pPr>
            <a:r>
              <a:rPr lang="en-US"/>
              <a:t>1. </a:t>
            </a:r>
            <a:r>
              <a:rPr lang="en-US" b="1"/>
              <a:t>Implement Site Neutrality in Medicaid</a:t>
            </a:r>
          </a:p>
          <a:p>
            <a:pPr lvl="1"/>
            <a:r>
              <a:rPr lang="en-US"/>
              <a:t>Reform Medicaid FFS payment methodology to require site neutral payments among Medicaid.</a:t>
            </a:r>
          </a:p>
          <a:p>
            <a:pPr lvl="1"/>
            <a:r>
              <a:rPr lang="en-US"/>
              <a:t>Ensure Medicaid aligns to current Medicare rules, as applicable, for hospital outpatient departments.</a:t>
            </a:r>
          </a:p>
          <a:p>
            <a:pPr lvl="1"/>
            <a:r>
              <a:rPr lang="en-US"/>
              <a:t>Providers must not be paid facility fees for telehealth.</a:t>
            </a:r>
          </a:p>
          <a:p>
            <a:pPr marL="0" indent="0">
              <a:buNone/>
            </a:pPr>
            <a:r>
              <a:rPr lang="en-US"/>
              <a:t>2. </a:t>
            </a:r>
            <a:r>
              <a:rPr lang="en-US" b="1"/>
              <a:t>Expand Telehealth</a:t>
            </a:r>
          </a:p>
          <a:p>
            <a:pPr lvl="1"/>
            <a:r>
              <a:rPr lang="en-US"/>
              <a:t>Expand telehealth in Medicaid and commercial health insurance to include more alternatives for in-perspon services: expand to new modalities where applicable (e.g., asynchronous, audio-only, RPM).</a:t>
            </a:r>
          </a:p>
          <a:p>
            <a:pPr lvl="1"/>
            <a:r>
              <a:rPr lang="en-US"/>
              <a:t>Must have remote patient monitoring for maternal and postpartum care in Medicaid.</a:t>
            </a:r>
          </a:p>
          <a:p>
            <a:pPr lvl="1"/>
            <a:r>
              <a:rPr lang="en-US"/>
              <a:t>Must joining these compacts: IMLC, NLC, PSYPACT.</a:t>
            </a:r>
          </a:p>
          <a:p>
            <a:pPr marL="1190" indent="0">
              <a:buNone/>
            </a:pPr>
            <a:r>
              <a:rPr lang="en-US"/>
              <a:t>3. </a:t>
            </a:r>
            <a:r>
              <a:rPr lang="en-US" b="1"/>
              <a:t>Advance Prescription Drug Price Transparency</a:t>
            </a:r>
          </a:p>
          <a:p>
            <a:pPr lvl="1"/>
            <a:r>
              <a:rPr lang="en-US"/>
              <a:t>Ensure purchasers and consumers have information or prescription drug prices and factors contributing to the cost of prescription drugs.</a:t>
            </a:r>
          </a:p>
          <a:p>
            <a:pPr marL="0" indent="0">
              <a:buNone/>
            </a:pPr>
            <a:r>
              <a:rPr lang="en-US"/>
              <a:t>4. </a:t>
            </a:r>
            <a:r>
              <a:rPr lang="en-US" b="1"/>
              <a:t>Free Up Provider Movement</a:t>
            </a:r>
          </a:p>
          <a:p>
            <a:pPr lvl="1"/>
            <a:r>
              <a:rPr lang="en-US"/>
              <a:t>Ban noncompete clauses (existing and prospective) for medically licensed health-related professions.</a:t>
            </a:r>
          </a:p>
          <a:p>
            <a:pPr lvl="1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621362-5C34-7F73-EB62-60F776DC828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AA212B-FBE4-40B1-AD9B-D20DFC6D4453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14682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3DDA37-C591-FEDF-3668-5BD3EA3CC4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CHOICE – Status of Hawaii’s Current Policies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2F18B7-639C-A171-4B7D-C6317CDFB8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/>
              <a:t>Here is </a:t>
            </a:r>
            <a:r>
              <a:rPr lang="en-US" u="sng"/>
              <a:t>CMMI’s</a:t>
            </a:r>
            <a:r>
              <a:rPr lang="en-US"/>
              <a:t> understanding of Hawaii’s current policies </a:t>
            </a:r>
            <a:r>
              <a:rPr lang="en-US" u="sng"/>
              <a:t>as of today.</a:t>
            </a:r>
          </a:p>
          <a:p>
            <a:pPr marL="0" indent="0">
              <a:buNone/>
            </a:pPr>
            <a:endParaRPr lang="en-US"/>
          </a:p>
          <a:p>
            <a:pPr marL="342900" indent="-342900">
              <a:buAutoNum type="arabicPeriod"/>
            </a:pPr>
            <a:r>
              <a:rPr lang="en-US" b="1"/>
              <a:t>Site Neutrality in Medicaid</a:t>
            </a:r>
          </a:p>
          <a:p>
            <a:pPr lvl="1"/>
            <a:r>
              <a:rPr lang="en-US"/>
              <a:t>No official policy on site neutrality in Medicaid.</a:t>
            </a:r>
          </a:p>
          <a:p>
            <a:pPr lvl="1"/>
            <a:r>
              <a:rPr lang="en-US"/>
              <a:t>Payment parity between hospital and non-hospital-based reimbursement rates for institutionalized long-term care.</a:t>
            </a:r>
          </a:p>
          <a:p>
            <a:pPr marL="0" indent="0">
              <a:buNone/>
            </a:pPr>
            <a:r>
              <a:rPr lang="en-US"/>
              <a:t>2</a:t>
            </a:r>
            <a:r>
              <a:rPr lang="en-US" b="1"/>
              <a:t>. Telehealth</a:t>
            </a:r>
          </a:p>
          <a:p>
            <a:pPr lvl="1"/>
            <a:r>
              <a:rPr lang="en-US"/>
              <a:t>Telemedicine expansion was completed during the 2025 legislative session.</a:t>
            </a:r>
          </a:p>
          <a:p>
            <a:pPr lvl="1"/>
            <a:r>
              <a:rPr lang="en-US"/>
              <a:t>Joining the interstate Medical Licensure compact but not other interstate compact agreements (PSYPACT, NCL).</a:t>
            </a:r>
          </a:p>
          <a:p>
            <a:pPr marL="1190" indent="0">
              <a:buNone/>
            </a:pPr>
            <a:r>
              <a:rPr lang="en-US"/>
              <a:t>3. </a:t>
            </a:r>
            <a:r>
              <a:rPr lang="en-US" b="1"/>
              <a:t>Prescription Drug Price Transparency</a:t>
            </a:r>
          </a:p>
          <a:p>
            <a:pPr marL="638175" lvl="1" indent="-285750"/>
            <a:r>
              <a:rPr lang="en-US"/>
              <a:t>No drug price transparency law.</a:t>
            </a:r>
          </a:p>
          <a:p>
            <a:pPr marL="638175" lvl="1" indent="-285750"/>
            <a:r>
              <a:rPr lang="en-US"/>
              <a:t>Drug price transparency efforts have focused on PBMs and establishing requirements for maximum allowable costs.</a:t>
            </a:r>
          </a:p>
          <a:p>
            <a:pPr marL="1190" indent="0">
              <a:buNone/>
            </a:pPr>
            <a:r>
              <a:rPr lang="en-US"/>
              <a:t>4. </a:t>
            </a:r>
            <a:r>
              <a:rPr lang="en-US" b="1"/>
              <a:t>Provider Movement, Banning Non-Competes</a:t>
            </a:r>
          </a:p>
          <a:p>
            <a:pPr marL="638175" lvl="1" indent="-285750"/>
            <a:r>
              <a:rPr lang="en-US"/>
              <a:t>Non-competes allowed if they protect a legitimate business interest and are reasonable.</a:t>
            </a:r>
          </a:p>
          <a:p>
            <a:pPr marL="638175" lvl="1" indent="-285750"/>
            <a:endParaRPr lang="en-US"/>
          </a:p>
          <a:p>
            <a:pPr lvl="1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F45A68-C675-F3AE-EA83-D518D840B46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AA212B-FBE4-40B1-AD9B-D20DFC6D4453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7055636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Milbank">
      <a:dk1>
        <a:srgbClr val="000000"/>
      </a:dk1>
      <a:lt1>
        <a:srgbClr val="FFFFFF"/>
      </a:lt1>
      <a:dk2>
        <a:srgbClr val="00599E"/>
      </a:dk2>
      <a:lt2>
        <a:srgbClr val="E7E6E6"/>
      </a:lt2>
      <a:accent1>
        <a:srgbClr val="636466"/>
      </a:accent1>
      <a:accent2>
        <a:srgbClr val="009566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ilbank_Fund_template_v9" id="{A3417AAA-A287-274C-A55A-C6533BE3ACA6}" vid="{12A3A761-3D54-7742-B0E1-E7B5D5A93BE1}"/>
    </a:ext>
  </a:extLst>
</a:theme>
</file>

<file path=ppt/theme/theme2.xml><?xml version="1.0" encoding="utf-8"?>
<a:theme xmlns:a="http://schemas.openxmlformats.org/drawingml/2006/main" name="MQD theme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HMSA Corporate 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MSA Corporate 1 2">
        <a:dk1>
          <a:srgbClr val="0078C1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65A4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QD theme" id="{2539F411-7850-4BDD-B325-8DF12E8D9EB0}" vid="{57A90DE4-CA08-4B4C-83D1-3BBE7DAFE23E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MQD_DHS theme 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HMSA Corporate 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MSA Corporate 1 2">
        <a:dk1>
          <a:srgbClr val="0078C1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65A4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QD theme 2" id="{D834AC71-8DB0-4104-81AE-11D9449664D7}" vid="{09ED35FA-0AF8-44D0-8A57-D931ACA1D765}"/>
    </a:ext>
  </a:extLst>
</a:theme>
</file>

<file path=ppt/theme/theme5.xml><?xml version="1.0" encoding="utf-8"?>
<a:theme xmlns:a="http://schemas.openxmlformats.org/drawingml/2006/main" name="1_MQD theme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HMSA Corporate 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MSA Corporate 1 2">
        <a:dk1>
          <a:srgbClr val="0078C1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65A4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QD theme" id="{2539F411-7850-4BDD-B325-8DF12E8D9EB0}" vid="{57A90DE4-CA08-4B4C-83D1-3BBE7DAFE23E}"/>
    </a:ext>
  </a:extLst>
</a:theme>
</file>

<file path=ppt/theme/theme6.xml><?xml version="1.0" encoding="utf-8"?>
<a:theme xmlns:a="http://schemas.openxmlformats.org/drawingml/2006/main" name="3_MQD theme 2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HMSA Corporate 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MSA Corporate 1 2">
        <a:dk1>
          <a:srgbClr val="0078C1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65A4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QD theme 2" id="{D834AC71-8DB0-4104-81AE-11D9449664D7}" vid="{09ED35FA-0AF8-44D0-8A57-D931ACA1D765}"/>
    </a:ext>
  </a:extLst>
</a:theme>
</file>

<file path=ppt/theme/theme7.xml><?xml version="1.0" encoding="utf-8"?>
<a:theme xmlns:a="http://schemas.openxmlformats.org/drawingml/2006/main" name="Theme 1">
  <a:themeElements>
    <a:clrScheme name="Brand Colors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89D4EF"/>
      </a:accent1>
      <a:accent2>
        <a:srgbClr val="24588D"/>
      </a:accent2>
      <a:accent3>
        <a:srgbClr val="98C21F"/>
      </a:accent3>
      <a:accent4>
        <a:srgbClr val="0076C0"/>
      </a:accent4>
      <a:accent5>
        <a:srgbClr val="DAEDEF"/>
      </a:accent5>
      <a:accent6>
        <a:srgbClr val="00AEEF"/>
      </a:accent6>
      <a:hlink>
        <a:srgbClr val="009999"/>
      </a:hlink>
      <a:folHlink>
        <a:srgbClr val="99CC0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HMSA Corporate 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MSA Corporate 1 2">
        <a:dk1>
          <a:srgbClr val="0078C1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65A4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A3D611321D10F4B9EC7CD6E66009042" ma:contentTypeVersion="13" ma:contentTypeDescription="Create a new document." ma:contentTypeScope="" ma:versionID="522d515d01b95f4ec846ced404f8e12b">
  <xsd:schema xmlns:xsd="http://www.w3.org/2001/XMLSchema" xmlns:xs="http://www.w3.org/2001/XMLSchema" xmlns:p="http://schemas.microsoft.com/office/2006/metadata/properties" xmlns:ns2="afe796f2-8498-4ad3-9601-ff94126f646b" xmlns:ns3="53f16ba4-60e4-4a6f-bebe-89a58c5e3f2f" xmlns:ns4="4494cc7c-873d-4c80-9650-25ed479db56e" targetNamespace="http://schemas.microsoft.com/office/2006/metadata/properties" ma:root="true" ma:fieldsID="57b970d54501cadabcc92b947c293183" ns2:_="" ns3:_="" ns4:_="">
    <xsd:import namespace="afe796f2-8498-4ad3-9601-ff94126f646b"/>
    <xsd:import namespace="53f16ba4-60e4-4a6f-bebe-89a58c5e3f2f"/>
    <xsd:import namespace="4494cc7c-873d-4c80-9650-25ed479db56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lcf76f155ced4ddcb4097134ff3c332f" minOccurs="0"/>
                <xsd:element ref="ns4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fe796f2-8498-4ad3-9601-ff94126f646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7c0b7209-8b30-4d9f-9476-6b035fe2b63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f16ba4-60e4-4a6f-bebe-89a58c5e3f2f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494cc7c-873d-4c80-9650-25ed479db56e" elementFormDefault="qualified">
    <xsd:import namespace="http://schemas.microsoft.com/office/2006/documentManagement/types"/>
    <xsd:import namespace="http://schemas.microsoft.com/office/infopath/2007/PartnerControls"/>
    <xsd:element name="TaxCatchAll" ma:index="16" nillable="true" ma:displayName="Taxonomy Catch All Column" ma:hidden="true" ma:list="{584be274-f043-447f-bc7a-42abc893e324}" ma:internalName="TaxCatchAll" ma:showField="CatchAllData" ma:web="53f16ba4-60e4-4a6f-bebe-89a58c5e3f2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53f16ba4-60e4-4a6f-bebe-89a58c5e3f2f">
      <UserInfo>
        <DisplayName>SharingLinks.8570d26d-d247-4859-bc40-549f0272c910.Flexible.6559bbcf-3f1d-44a5-8bf9-4055c97274fc</DisplayName>
        <AccountId>43</AccountId>
        <AccountType/>
      </UserInfo>
      <UserInfo>
        <DisplayName>Rachel Block</DisplayName>
        <AccountId>12</AccountId>
        <AccountType/>
      </UserInfo>
    </SharedWithUsers>
    <TaxCatchAll xmlns="4494cc7c-873d-4c80-9650-25ed479db56e" xsi:nil="true"/>
    <lcf76f155ced4ddcb4097134ff3c332f xmlns="afe796f2-8498-4ad3-9601-ff94126f646b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E8C6267-2E17-4C61-A50B-973572CAF828}">
  <ds:schemaRefs>
    <ds:schemaRef ds:uri="4494cc7c-873d-4c80-9650-25ed479db56e"/>
    <ds:schemaRef ds:uri="53f16ba4-60e4-4a6f-bebe-89a58c5e3f2f"/>
    <ds:schemaRef ds:uri="afe796f2-8498-4ad3-9601-ff94126f646b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A7E00DFD-55E5-4511-AC64-A47711CCD95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F8940E9-9FE7-4C7F-872B-74556FB5B7B3}">
  <ds:schemaRefs>
    <ds:schemaRef ds:uri="4494cc7c-873d-4c80-9650-25ed479db56e"/>
    <ds:schemaRef ds:uri="53f16ba4-60e4-4a6f-bebe-89a58c5e3f2f"/>
    <ds:schemaRef ds:uri="afe796f2-8498-4ad3-9601-ff94126f646b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Metadata/LabelInfo.xml><?xml version="1.0" encoding="utf-8"?>
<clbl:labelList xmlns:clbl="http://schemas.microsoft.com/office/2020/mipLabelMetadata">
  <clbl:label id="{3847dec6-63b2-43f9-a6d0-58a40aaa1a10}" enabled="0" method="" siteId="{3847dec6-63b2-43f9-a6d0-58a40aaa1a10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Milbank_Fund_template_v9</Template>
  <TotalTime>0</TotalTime>
  <Words>1299</Words>
  <Application>Microsoft Office PowerPoint</Application>
  <PresentationFormat>Widescreen</PresentationFormat>
  <Paragraphs>145</Paragraphs>
  <Slides>15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15</vt:i4>
      </vt:variant>
    </vt:vector>
  </HeadingPairs>
  <TitlesOfParts>
    <vt:vector size="38" baseType="lpstr">
      <vt:lpstr>Arial</vt:lpstr>
      <vt:lpstr>Arial Narrow</vt:lpstr>
      <vt:lpstr>Calibri</vt:lpstr>
      <vt:lpstr>Calibri Light</vt:lpstr>
      <vt:lpstr>Franklin Gothic Medium</vt:lpstr>
      <vt:lpstr>Georgia</vt:lpstr>
      <vt:lpstr>Greycliff CF</vt:lpstr>
      <vt:lpstr>GreycliffCF-Heavy</vt:lpstr>
      <vt:lpstr>Helvetica</vt:lpstr>
      <vt:lpstr>Helvetica Neue</vt:lpstr>
      <vt:lpstr>Segoe UI</vt:lpstr>
      <vt:lpstr>Segoe UI Light</vt:lpstr>
      <vt:lpstr>System Font Regular</vt:lpstr>
      <vt:lpstr>Times</vt:lpstr>
      <vt:lpstr>Trebuchet MS</vt:lpstr>
      <vt:lpstr>Wingdings</vt:lpstr>
      <vt:lpstr>Custom Design</vt:lpstr>
      <vt:lpstr>MQD theme</vt:lpstr>
      <vt:lpstr>1_Custom Design</vt:lpstr>
      <vt:lpstr>MQD_DHS theme </vt:lpstr>
      <vt:lpstr>1_MQD theme</vt:lpstr>
      <vt:lpstr>3_MQD theme 2</vt:lpstr>
      <vt:lpstr>Theme 1</vt:lpstr>
      <vt:lpstr>AHEAD Steering Committee Meeting   June 3, 2025  </vt:lpstr>
      <vt:lpstr>PowerPoint Presentation</vt:lpstr>
      <vt:lpstr>Agenda</vt:lpstr>
      <vt:lpstr>CHOMP</vt:lpstr>
      <vt:lpstr>Background  </vt:lpstr>
      <vt:lpstr>GOALS and Requirements </vt:lpstr>
      <vt:lpstr>CHOMP Proposed Timeline</vt:lpstr>
      <vt:lpstr>Choice </vt:lpstr>
      <vt:lpstr>CHOICE – Status of Hawaii’s Current Policies</vt:lpstr>
      <vt:lpstr>Competition </vt:lpstr>
      <vt:lpstr>Competition – Status of Hawaii’s Current Policies</vt:lpstr>
      <vt:lpstr>Update on timeline and milestones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Milbank Communications Agenda</dc:title>
  <dc:creator>Christine Haran</dc:creator>
  <cp:lastModifiedBy>Visperas, Terry W</cp:lastModifiedBy>
  <cp:revision>2</cp:revision>
  <cp:lastPrinted>2021-05-14T14:40:09Z</cp:lastPrinted>
  <dcterms:created xsi:type="dcterms:W3CDTF">2019-10-24T16:16:24Z</dcterms:created>
  <dcterms:modified xsi:type="dcterms:W3CDTF">2025-06-24T20:42:45Z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0x0101005A3D611321D10F4B9EC7CD6E66009042</vt:lpwstr>
  </property>
  <property fmtid="{D5CDD505-2E9C-101B-9397-08002B2CF9AE}" pid="3" name="Order">
    <vt:r8>113400</vt:r8>
  </property>
  <property fmtid="{D5CDD505-2E9C-101B-9397-08002B2CF9AE}" pid="4" name="MediaServiceImageTags">
    <vt:lpwstr/>
  </property>
</Properties>
</file>