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BABFA-41D8-45DF-8C10-95A9FAA9998C}" v="33" dt="2020-10-01T02:12:51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ves, Teresa M" userId="73ef8de6-f153-4fbf-9157-904b4734a91f" providerId="ADAL" clId="{E97A87C1-5D9D-40A9-86F6-5BD3FC43D0F4}"/>
    <pc:docChg chg="undo custSel modSld">
      <pc:chgData name="Esteves, Teresa M" userId="73ef8de6-f153-4fbf-9157-904b4734a91f" providerId="ADAL" clId="{E97A87C1-5D9D-40A9-86F6-5BD3FC43D0F4}" dt="2020-10-01T02:12:51.778" v="1951" actId="164"/>
      <pc:docMkLst>
        <pc:docMk/>
      </pc:docMkLst>
      <pc:sldChg chg="modSp">
        <pc:chgData name="Esteves, Teresa M" userId="73ef8de6-f153-4fbf-9157-904b4734a91f" providerId="ADAL" clId="{E97A87C1-5D9D-40A9-86F6-5BD3FC43D0F4}" dt="2020-10-01T00:40:07.584" v="202" actId="20577"/>
        <pc:sldMkLst>
          <pc:docMk/>
          <pc:sldMk cId="1679053988" sldId="259"/>
        </pc:sldMkLst>
        <pc:spChg chg="mod">
          <ac:chgData name="Esteves, Teresa M" userId="73ef8de6-f153-4fbf-9157-904b4734a91f" providerId="ADAL" clId="{E97A87C1-5D9D-40A9-86F6-5BD3FC43D0F4}" dt="2020-10-01T00:40:07.584" v="202" actId="20577"/>
          <ac:spMkLst>
            <pc:docMk/>
            <pc:sldMk cId="1679053988" sldId="259"/>
            <ac:spMk id="13" creationId="{9D4F2160-4E5E-4A32-9532-3380F55FFBA7}"/>
          </ac:spMkLst>
        </pc:spChg>
      </pc:sldChg>
      <pc:sldChg chg="addSp delSp modSp">
        <pc:chgData name="Esteves, Teresa M" userId="73ef8de6-f153-4fbf-9157-904b4734a91f" providerId="ADAL" clId="{E97A87C1-5D9D-40A9-86F6-5BD3FC43D0F4}" dt="2020-10-01T01:45:57.540" v="1001" actId="164"/>
        <pc:sldMkLst>
          <pc:docMk/>
          <pc:sldMk cId="176194877" sldId="261"/>
        </pc:sldMkLst>
        <pc:spChg chg="mod topLvl">
          <ac:chgData name="Esteves, Teresa M" userId="73ef8de6-f153-4fbf-9157-904b4734a91f" providerId="ADAL" clId="{E97A87C1-5D9D-40A9-86F6-5BD3FC43D0F4}" dt="2020-10-01T01:41:30.877" v="767" actId="164"/>
          <ac:spMkLst>
            <pc:docMk/>
            <pc:sldMk cId="176194877" sldId="261"/>
            <ac:spMk id="2" creationId="{ACDC7359-BFB2-4867-8DD2-D004D44F58E9}"/>
          </ac:spMkLst>
        </pc:spChg>
        <pc:spChg chg="mod topLvl">
          <ac:chgData name="Esteves, Teresa M" userId="73ef8de6-f153-4fbf-9157-904b4734a91f" providerId="ADAL" clId="{E97A87C1-5D9D-40A9-86F6-5BD3FC43D0F4}" dt="2020-10-01T01:44:41.230" v="940" actId="164"/>
          <ac:spMkLst>
            <pc:docMk/>
            <pc:sldMk cId="176194877" sldId="261"/>
            <ac:spMk id="10" creationId="{5D992DA8-DFAB-475E-BBE1-1B5F45BFCA07}"/>
          </ac:spMkLst>
        </pc:spChg>
        <pc:grpChg chg="del mod topLvl">
          <ac:chgData name="Esteves, Teresa M" userId="73ef8de6-f153-4fbf-9157-904b4734a91f" providerId="ADAL" clId="{E97A87C1-5D9D-40A9-86F6-5BD3FC43D0F4}" dt="2020-10-01T00:25:46.715" v="43" actId="165"/>
          <ac:grpSpMkLst>
            <pc:docMk/>
            <pc:sldMk cId="176194877" sldId="261"/>
            <ac:grpSpMk id="9" creationId="{F2AD1967-47E4-4188-B1F8-21E1A0BE0402}"/>
          </ac:grpSpMkLst>
        </pc:grpChg>
        <pc:grpChg chg="add del mod">
          <ac:chgData name="Esteves, Teresa M" userId="73ef8de6-f153-4fbf-9157-904b4734a91f" providerId="ADAL" clId="{E97A87C1-5D9D-40A9-86F6-5BD3FC43D0F4}" dt="2020-10-01T01:40:58.588" v="764" actId="165"/>
          <ac:grpSpMkLst>
            <pc:docMk/>
            <pc:sldMk cId="176194877" sldId="261"/>
            <ac:grpSpMk id="14" creationId="{3ADE5A0B-F46A-40FF-8735-B25782E7E973}"/>
          </ac:grpSpMkLst>
        </pc:grpChg>
        <pc:grpChg chg="del mod topLvl">
          <ac:chgData name="Esteves, Teresa M" userId="73ef8de6-f153-4fbf-9157-904b4734a91f" providerId="ADAL" clId="{E97A87C1-5D9D-40A9-86F6-5BD3FC43D0F4}" dt="2020-10-01T00:25:46.715" v="43" actId="165"/>
          <ac:grpSpMkLst>
            <pc:docMk/>
            <pc:sldMk cId="176194877" sldId="261"/>
            <ac:grpSpMk id="15" creationId="{D0777FBD-D02E-4472-8F78-6F0221239EC2}"/>
          </ac:grpSpMkLst>
        </pc:grpChg>
        <pc:grpChg chg="del mod topLvl">
          <ac:chgData name="Esteves, Teresa M" userId="73ef8de6-f153-4fbf-9157-904b4734a91f" providerId="ADAL" clId="{E97A87C1-5D9D-40A9-86F6-5BD3FC43D0F4}" dt="2020-10-01T00:25:46.715" v="43" actId="165"/>
          <ac:grpSpMkLst>
            <pc:docMk/>
            <pc:sldMk cId="176194877" sldId="261"/>
            <ac:grpSpMk id="16" creationId="{A151704A-56C0-4768-867C-DDAC2393175B}"/>
          </ac:grpSpMkLst>
        </pc:grpChg>
        <pc:grpChg chg="add mod">
          <ac:chgData name="Esteves, Teresa M" userId="73ef8de6-f153-4fbf-9157-904b4734a91f" providerId="ADAL" clId="{E97A87C1-5D9D-40A9-86F6-5BD3FC43D0F4}" dt="2020-10-01T01:45:57.540" v="1001" actId="164"/>
          <ac:grpSpMkLst>
            <pc:docMk/>
            <pc:sldMk cId="176194877" sldId="261"/>
            <ac:grpSpMk id="17" creationId="{22D40879-7568-4133-9496-4B16B23EE7C0}"/>
          </ac:grpSpMkLst>
        </pc:grpChg>
        <pc:grpChg chg="del">
          <ac:chgData name="Esteves, Teresa M" userId="73ef8de6-f153-4fbf-9157-904b4734a91f" providerId="ADAL" clId="{E97A87C1-5D9D-40A9-86F6-5BD3FC43D0F4}" dt="2020-10-01T00:25:34.848" v="39" actId="165"/>
          <ac:grpSpMkLst>
            <pc:docMk/>
            <pc:sldMk cId="176194877" sldId="261"/>
            <ac:grpSpMk id="19" creationId="{24CDD8B0-4057-4967-93B9-ACC62A126FF6}"/>
          </ac:grpSpMkLst>
        </pc:grpChg>
        <pc:grpChg chg="add mod">
          <ac:chgData name="Esteves, Teresa M" userId="73ef8de6-f153-4fbf-9157-904b4734a91f" providerId="ADAL" clId="{E97A87C1-5D9D-40A9-86F6-5BD3FC43D0F4}" dt="2020-10-01T01:43:57.317" v="928" actId="164"/>
          <ac:grpSpMkLst>
            <pc:docMk/>
            <pc:sldMk cId="176194877" sldId="261"/>
            <ac:grpSpMk id="20" creationId="{42C89B02-8ECB-4420-ACCE-3DC9A5248CDE}"/>
          </ac:grpSpMkLst>
        </pc:grpChg>
        <pc:grpChg chg="add mod">
          <ac:chgData name="Esteves, Teresa M" userId="73ef8de6-f153-4fbf-9157-904b4734a91f" providerId="ADAL" clId="{E97A87C1-5D9D-40A9-86F6-5BD3FC43D0F4}" dt="2020-10-01T01:45:57.540" v="1001" actId="164"/>
          <ac:grpSpMkLst>
            <pc:docMk/>
            <pc:sldMk cId="176194877" sldId="261"/>
            <ac:grpSpMk id="21" creationId="{17434F69-A1DE-4CB4-8BB6-E6D818D36B71}"/>
          </ac:grpSpMkLst>
        </pc:grpChg>
        <pc:grpChg chg="add mod">
          <ac:chgData name="Esteves, Teresa M" userId="73ef8de6-f153-4fbf-9157-904b4734a91f" providerId="ADAL" clId="{E97A87C1-5D9D-40A9-86F6-5BD3FC43D0F4}" dt="2020-10-01T01:45:57.540" v="1001" actId="164"/>
          <ac:grpSpMkLst>
            <pc:docMk/>
            <pc:sldMk cId="176194877" sldId="261"/>
            <ac:grpSpMk id="22" creationId="{5F153F0A-1487-45ED-835E-708803B7960A}"/>
          </ac:grpSpMkLst>
        </pc:grpChg>
        <pc:grpChg chg="add mod">
          <ac:chgData name="Esteves, Teresa M" userId="73ef8de6-f153-4fbf-9157-904b4734a91f" providerId="ADAL" clId="{E97A87C1-5D9D-40A9-86F6-5BD3FC43D0F4}" dt="2020-10-01T01:45:57.540" v="1001" actId="164"/>
          <ac:grpSpMkLst>
            <pc:docMk/>
            <pc:sldMk cId="176194877" sldId="261"/>
            <ac:grpSpMk id="23" creationId="{3CD06E5C-197C-4C4D-92EE-880F0DCAA962}"/>
          </ac:grpSpMkLst>
        </pc:grpChg>
        <pc:picChg chg="mod topLvl">
          <ac:chgData name="Esteves, Teresa M" userId="73ef8de6-f153-4fbf-9157-904b4734a91f" providerId="ADAL" clId="{E97A87C1-5D9D-40A9-86F6-5BD3FC43D0F4}" dt="2020-10-01T01:44:18.947" v="931" actId="164"/>
          <ac:picMkLst>
            <pc:docMk/>
            <pc:sldMk cId="176194877" sldId="261"/>
            <ac:picMk id="3" creationId="{E0D64536-1091-4840-A826-53EC41C26BAD}"/>
          </ac:picMkLst>
        </pc:picChg>
        <pc:picChg chg="mod topLvl">
          <ac:chgData name="Esteves, Teresa M" userId="73ef8de6-f153-4fbf-9157-904b4734a91f" providerId="ADAL" clId="{E97A87C1-5D9D-40A9-86F6-5BD3FC43D0F4}" dt="2020-10-01T01:44:18.947" v="931" actId="164"/>
          <ac:picMkLst>
            <pc:docMk/>
            <pc:sldMk cId="176194877" sldId="261"/>
            <ac:picMk id="4" creationId="{976EBB98-282E-4AC0-8BAA-8319E0587233}"/>
          </ac:picMkLst>
        </pc:picChg>
        <pc:picChg chg="mod topLvl">
          <ac:chgData name="Esteves, Teresa M" userId="73ef8de6-f153-4fbf-9157-904b4734a91f" providerId="ADAL" clId="{E97A87C1-5D9D-40A9-86F6-5BD3FC43D0F4}" dt="2020-10-01T01:41:30.877" v="767" actId="164"/>
          <ac:picMkLst>
            <pc:docMk/>
            <pc:sldMk cId="176194877" sldId="261"/>
            <ac:picMk id="5" creationId="{87B3AE3A-74E5-43C4-A841-1328026120E2}"/>
          </ac:picMkLst>
        </pc:picChg>
        <pc:picChg chg="mod topLvl">
          <ac:chgData name="Esteves, Teresa M" userId="73ef8de6-f153-4fbf-9157-904b4734a91f" providerId="ADAL" clId="{E97A87C1-5D9D-40A9-86F6-5BD3FC43D0F4}" dt="2020-10-01T01:44:18.947" v="931" actId="164"/>
          <ac:picMkLst>
            <pc:docMk/>
            <pc:sldMk cId="176194877" sldId="261"/>
            <ac:picMk id="6" creationId="{05655383-81F2-45E9-986F-D26D55817B7F}"/>
          </ac:picMkLst>
        </pc:picChg>
        <pc:picChg chg="mod topLvl">
          <ac:chgData name="Esteves, Teresa M" userId="73ef8de6-f153-4fbf-9157-904b4734a91f" providerId="ADAL" clId="{E97A87C1-5D9D-40A9-86F6-5BD3FC43D0F4}" dt="2020-10-01T01:41:30.877" v="767" actId="164"/>
          <ac:picMkLst>
            <pc:docMk/>
            <pc:sldMk cId="176194877" sldId="261"/>
            <ac:picMk id="7" creationId="{932C3973-560D-4A61-A4C8-C2976CC202E1}"/>
          </ac:picMkLst>
        </pc:picChg>
        <pc:picChg chg="mod topLvl">
          <ac:chgData name="Esteves, Teresa M" userId="73ef8de6-f153-4fbf-9157-904b4734a91f" providerId="ADAL" clId="{E97A87C1-5D9D-40A9-86F6-5BD3FC43D0F4}" dt="2020-10-01T01:44:18.947" v="931" actId="164"/>
          <ac:picMkLst>
            <pc:docMk/>
            <pc:sldMk cId="176194877" sldId="261"/>
            <ac:picMk id="8" creationId="{BD6961F4-0CD3-428B-BE31-655D93F3D633}"/>
          </ac:picMkLst>
        </pc:picChg>
        <pc:picChg chg="mod topLvl">
          <ac:chgData name="Esteves, Teresa M" userId="73ef8de6-f153-4fbf-9157-904b4734a91f" providerId="ADAL" clId="{E97A87C1-5D9D-40A9-86F6-5BD3FC43D0F4}" dt="2020-10-01T01:44:41.230" v="940" actId="164"/>
          <ac:picMkLst>
            <pc:docMk/>
            <pc:sldMk cId="176194877" sldId="261"/>
            <ac:picMk id="11" creationId="{398A7E0E-894C-43E6-AD45-28534BE2AE2A}"/>
          </ac:picMkLst>
        </pc:picChg>
        <pc:picChg chg="mod topLvl">
          <ac:chgData name="Esteves, Teresa M" userId="73ef8de6-f153-4fbf-9157-904b4734a91f" providerId="ADAL" clId="{E97A87C1-5D9D-40A9-86F6-5BD3FC43D0F4}" dt="2020-10-01T01:44:18.947" v="931" actId="164"/>
          <ac:picMkLst>
            <pc:docMk/>
            <pc:sldMk cId="176194877" sldId="261"/>
            <ac:picMk id="12" creationId="{555BC08A-7717-40A1-A4FB-4DE00B8A9099}"/>
          </ac:picMkLst>
        </pc:picChg>
        <pc:picChg chg="mod topLvl">
          <ac:chgData name="Esteves, Teresa M" userId="73ef8de6-f153-4fbf-9157-904b4734a91f" providerId="ADAL" clId="{E97A87C1-5D9D-40A9-86F6-5BD3FC43D0F4}" dt="2020-10-01T01:44:18.947" v="931" actId="164"/>
          <ac:picMkLst>
            <pc:docMk/>
            <pc:sldMk cId="176194877" sldId="261"/>
            <ac:picMk id="13" creationId="{4162C593-60E0-4290-ABA9-3F82241C84A4}"/>
          </ac:picMkLst>
        </pc:picChg>
        <pc:picChg chg="mod topLvl">
          <ac:chgData name="Esteves, Teresa M" userId="73ef8de6-f153-4fbf-9157-904b4734a91f" providerId="ADAL" clId="{E97A87C1-5D9D-40A9-86F6-5BD3FC43D0F4}" dt="2020-10-01T01:44:18.947" v="931" actId="164"/>
          <ac:picMkLst>
            <pc:docMk/>
            <pc:sldMk cId="176194877" sldId="261"/>
            <ac:picMk id="18" creationId="{44C25F87-DD6D-4C75-9726-A48F102A129B}"/>
          </ac:picMkLst>
        </pc:picChg>
      </pc:sldChg>
      <pc:sldChg chg="addSp delSp modSp">
        <pc:chgData name="Esteves, Teresa M" userId="73ef8de6-f153-4fbf-9157-904b4734a91f" providerId="ADAL" clId="{E97A87C1-5D9D-40A9-86F6-5BD3FC43D0F4}" dt="2020-10-01T01:52:59.706" v="1178" actId="164"/>
        <pc:sldMkLst>
          <pc:docMk/>
          <pc:sldMk cId="1959504022" sldId="262"/>
        </pc:sldMkLst>
        <pc:spChg chg="mod topLvl">
          <ac:chgData name="Esteves, Teresa M" userId="73ef8de6-f153-4fbf-9157-904b4734a91f" providerId="ADAL" clId="{E97A87C1-5D9D-40A9-86F6-5BD3FC43D0F4}" dt="2020-10-01T01:52:40.727" v="1172" actId="164"/>
          <ac:spMkLst>
            <pc:docMk/>
            <pc:sldMk cId="1959504022" sldId="262"/>
            <ac:spMk id="7" creationId="{7B523D21-6326-4B46-B278-E28053F8FB7A}"/>
          </ac:spMkLst>
        </pc:spChg>
        <pc:grpChg chg="add mod">
          <ac:chgData name="Esteves, Teresa M" userId="73ef8de6-f153-4fbf-9157-904b4734a91f" providerId="ADAL" clId="{E97A87C1-5D9D-40A9-86F6-5BD3FC43D0F4}" dt="2020-10-01T01:52:59.706" v="1178" actId="164"/>
          <ac:grpSpMkLst>
            <pc:docMk/>
            <pc:sldMk cId="1959504022" sldId="262"/>
            <ac:grpSpMk id="2" creationId="{165DD9A6-1F1D-4F99-9125-02FB93A84AF9}"/>
          </ac:grpSpMkLst>
        </pc:grpChg>
        <pc:grpChg chg="add mod">
          <ac:chgData name="Esteves, Teresa M" userId="73ef8de6-f153-4fbf-9157-904b4734a91f" providerId="ADAL" clId="{E97A87C1-5D9D-40A9-86F6-5BD3FC43D0F4}" dt="2020-10-01T01:52:59.706" v="1178" actId="164"/>
          <ac:grpSpMkLst>
            <pc:docMk/>
            <pc:sldMk cId="1959504022" sldId="262"/>
            <ac:grpSpMk id="4" creationId="{3E1395F9-4891-47CA-87BC-268536A48F3B}"/>
          </ac:grpSpMkLst>
        </pc:grpChg>
        <pc:grpChg chg="mod topLvl">
          <ac:chgData name="Esteves, Teresa M" userId="73ef8de6-f153-4fbf-9157-904b4734a91f" providerId="ADAL" clId="{E97A87C1-5D9D-40A9-86F6-5BD3FC43D0F4}" dt="2020-10-01T01:52:59.706" v="1178" actId="164"/>
          <ac:grpSpMkLst>
            <pc:docMk/>
            <pc:sldMk cId="1959504022" sldId="262"/>
            <ac:grpSpMk id="10" creationId="{B6A52A02-CB70-4362-BF63-AC152941AA4E}"/>
          </ac:grpSpMkLst>
        </pc:grpChg>
        <pc:grpChg chg="del mod topLvl">
          <ac:chgData name="Esteves, Teresa M" userId="73ef8de6-f153-4fbf-9157-904b4734a91f" providerId="ADAL" clId="{E97A87C1-5D9D-40A9-86F6-5BD3FC43D0F4}" dt="2020-10-01T01:52:06.969" v="1129" actId="165"/>
          <ac:grpSpMkLst>
            <pc:docMk/>
            <pc:sldMk cId="1959504022" sldId="262"/>
            <ac:grpSpMk id="11" creationId="{4683E604-4CCE-43C9-8C98-7C9BE7D02549}"/>
          </ac:grpSpMkLst>
        </pc:grpChg>
        <pc:grpChg chg="del">
          <ac:chgData name="Esteves, Teresa M" userId="73ef8de6-f153-4fbf-9157-904b4734a91f" providerId="ADAL" clId="{E97A87C1-5D9D-40A9-86F6-5BD3FC43D0F4}" dt="2020-10-01T01:51:55.871" v="1128" actId="165"/>
          <ac:grpSpMkLst>
            <pc:docMk/>
            <pc:sldMk cId="1959504022" sldId="262"/>
            <ac:grpSpMk id="12" creationId="{0FB55602-A66E-4F38-95D0-6146C99AA131}"/>
          </ac:grpSpMkLst>
        </pc:grpChg>
        <pc:picChg chg="mod topLvl">
          <ac:chgData name="Esteves, Teresa M" userId="73ef8de6-f153-4fbf-9157-904b4734a91f" providerId="ADAL" clId="{E97A87C1-5D9D-40A9-86F6-5BD3FC43D0F4}" dt="2020-10-01T01:52:40.727" v="1172" actId="164"/>
          <ac:picMkLst>
            <pc:docMk/>
            <pc:sldMk cId="1959504022" sldId="262"/>
            <ac:picMk id="5" creationId="{8FA42FF1-BB5A-414F-8397-60B317CD617E}"/>
          </ac:picMkLst>
        </pc:picChg>
        <pc:picChg chg="mod topLvl">
          <ac:chgData name="Esteves, Teresa M" userId="73ef8de6-f153-4fbf-9157-904b4734a91f" providerId="ADAL" clId="{E97A87C1-5D9D-40A9-86F6-5BD3FC43D0F4}" dt="2020-10-01T01:52:40.727" v="1172" actId="164"/>
          <ac:picMkLst>
            <pc:docMk/>
            <pc:sldMk cId="1959504022" sldId="262"/>
            <ac:picMk id="8" creationId="{FF0B159A-55EB-4484-BDD0-28DE9F068699}"/>
          </ac:picMkLst>
        </pc:picChg>
      </pc:sldChg>
      <pc:sldChg chg="addSp delSp modSp">
        <pc:chgData name="Esteves, Teresa M" userId="73ef8de6-f153-4fbf-9157-904b4734a91f" providerId="ADAL" clId="{E97A87C1-5D9D-40A9-86F6-5BD3FC43D0F4}" dt="2020-10-01T02:12:51.778" v="1951" actId="164"/>
        <pc:sldMkLst>
          <pc:docMk/>
          <pc:sldMk cId="1620646132" sldId="263"/>
        </pc:sldMkLst>
        <pc:spChg chg="mod">
          <ac:chgData name="Esteves, Teresa M" userId="73ef8de6-f153-4fbf-9157-904b4734a91f" providerId="ADAL" clId="{E97A87C1-5D9D-40A9-86F6-5BD3FC43D0F4}" dt="2020-10-01T02:02:40.523" v="1482" actId="20577"/>
          <ac:spMkLst>
            <pc:docMk/>
            <pc:sldMk cId="1620646132" sldId="263"/>
            <ac:spMk id="5" creationId="{AD1CA81F-D24E-44AC-843E-7303BE30EA8B}"/>
          </ac:spMkLst>
        </pc:spChg>
        <pc:spChg chg="mod topLvl">
          <ac:chgData name="Esteves, Teresa M" userId="73ef8de6-f153-4fbf-9157-904b4734a91f" providerId="ADAL" clId="{E97A87C1-5D9D-40A9-86F6-5BD3FC43D0F4}" dt="2020-10-01T02:11:37.088" v="1857" actId="164"/>
          <ac:spMkLst>
            <pc:docMk/>
            <pc:sldMk cId="1620646132" sldId="263"/>
            <ac:spMk id="11" creationId="{9EE8F64E-26C9-43F8-86AA-89F04C434CF9}"/>
          </ac:spMkLst>
        </pc:spChg>
        <pc:grpChg chg="mod topLvl">
          <ac:chgData name="Esteves, Teresa M" userId="73ef8de6-f153-4fbf-9157-904b4734a91f" providerId="ADAL" clId="{E97A87C1-5D9D-40A9-86F6-5BD3FC43D0F4}" dt="2020-10-01T02:12:51.778" v="1951" actId="164"/>
          <ac:grpSpMkLst>
            <pc:docMk/>
            <pc:sldMk cId="1620646132" sldId="263"/>
            <ac:grpSpMk id="2" creationId="{C891CADF-A0A9-4122-87A3-01AED875B1B1}"/>
          </ac:grpSpMkLst>
        </pc:grpChg>
        <pc:grpChg chg="mod topLvl">
          <ac:chgData name="Esteves, Teresa M" userId="73ef8de6-f153-4fbf-9157-904b4734a91f" providerId="ADAL" clId="{E97A87C1-5D9D-40A9-86F6-5BD3FC43D0F4}" dt="2020-10-01T02:12:51.778" v="1951" actId="164"/>
          <ac:grpSpMkLst>
            <pc:docMk/>
            <pc:sldMk cId="1620646132" sldId="263"/>
            <ac:grpSpMk id="4" creationId="{318E5EB9-7B90-4A55-AA32-199DB10992A7}"/>
          </ac:grpSpMkLst>
        </pc:grpChg>
        <pc:grpChg chg="add mod topLvl">
          <ac:chgData name="Esteves, Teresa M" userId="73ef8de6-f153-4fbf-9157-904b4734a91f" providerId="ADAL" clId="{E97A87C1-5D9D-40A9-86F6-5BD3FC43D0F4}" dt="2020-10-01T02:12:51.778" v="1951" actId="164"/>
          <ac:grpSpMkLst>
            <pc:docMk/>
            <pc:sldMk cId="1620646132" sldId="263"/>
            <ac:grpSpMk id="10" creationId="{57119045-FD82-4728-AC2B-B66379799B24}"/>
          </ac:grpSpMkLst>
        </pc:grpChg>
        <pc:grpChg chg="add del mod">
          <ac:chgData name="Esteves, Teresa M" userId="73ef8de6-f153-4fbf-9157-904b4734a91f" providerId="ADAL" clId="{E97A87C1-5D9D-40A9-86F6-5BD3FC43D0F4}" dt="2020-10-01T02:12:32.656" v="1931" actId="165"/>
          <ac:grpSpMkLst>
            <pc:docMk/>
            <pc:sldMk cId="1620646132" sldId="263"/>
            <ac:grpSpMk id="13" creationId="{1650DB9F-F1EC-4AAA-8C6A-FD444F8C5659}"/>
          </ac:grpSpMkLst>
        </pc:grpChg>
        <pc:grpChg chg="del mod topLvl">
          <ac:chgData name="Esteves, Teresa M" userId="73ef8de6-f153-4fbf-9157-904b4734a91f" providerId="ADAL" clId="{E97A87C1-5D9D-40A9-86F6-5BD3FC43D0F4}" dt="2020-10-01T02:06:48.935" v="1702" actId="165"/>
          <ac:grpSpMkLst>
            <pc:docMk/>
            <pc:sldMk cId="1620646132" sldId="263"/>
            <ac:grpSpMk id="14" creationId="{8CF88268-77ED-4C29-AE36-B326234F1CFC}"/>
          </ac:grpSpMkLst>
        </pc:grpChg>
        <pc:grpChg chg="del mod topLvl">
          <ac:chgData name="Esteves, Teresa M" userId="73ef8de6-f153-4fbf-9157-904b4734a91f" providerId="ADAL" clId="{E97A87C1-5D9D-40A9-86F6-5BD3FC43D0F4}" dt="2020-10-01T01:59:20.831" v="1333" actId="165"/>
          <ac:grpSpMkLst>
            <pc:docMk/>
            <pc:sldMk cId="1620646132" sldId="263"/>
            <ac:grpSpMk id="15" creationId="{CA7770D9-DDD6-416C-9407-F714498875C6}"/>
          </ac:grpSpMkLst>
        </pc:grpChg>
        <pc:grpChg chg="del">
          <ac:chgData name="Esteves, Teresa M" userId="73ef8de6-f153-4fbf-9157-904b4734a91f" providerId="ADAL" clId="{E97A87C1-5D9D-40A9-86F6-5BD3FC43D0F4}" dt="2020-10-01T01:55:08.694" v="1179" actId="165"/>
          <ac:grpSpMkLst>
            <pc:docMk/>
            <pc:sldMk cId="1620646132" sldId="263"/>
            <ac:grpSpMk id="17" creationId="{832A0562-30DE-44F4-8ABB-D0ACED67DE4D}"/>
          </ac:grpSpMkLst>
        </pc:grpChg>
        <pc:grpChg chg="add mod">
          <ac:chgData name="Esteves, Teresa M" userId="73ef8de6-f153-4fbf-9157-904b4734a91f" providerId="ADAL" clId="{E97A87C1-5D9D-40A9-86F6-5BD3FC43D0F4}" dt="2020-10-01T02:12:51.778" v="1951" actId="164"/>
          <ac:grpSpMkLst>
            <pc:docMk/>
            <pc:sldMk cId="1620646132" sldId="263"/>
            <ac:grpSpMk id="18" creationId="{34CA34DB-3D4C-49F7-AFA0-B19ECC62DC21}"/>
          </ac:grpSpMkLst>
        </pc:grpChg>
        <pc:picChg chg="mod topLvl">
          <ac:chgData name="Esteves, Teresa M" userId="73ef8de6-f153-4fbf-9157-904b4734a91f" providerId="ADAL" clId="{E97A87C1-5D9D-40A9-86F6-5BD3FC43D0F4}" dt="2020-10-01T02:11:37.088" v="1857" actId="164"/>
          <ac:picMkLst>
            <pc:docMk/>
            <pc:sldMk cId="1620646132" sldId="263"/>
            <ac:picMk id="12" creationId="{D6476C35-141B-49CC-96E8-FD870E2D47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9D8EA-F3A5-4336-B2CB-6E6199A68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8B89D-FD27-4A73-9CAA-E5505CDAE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23755-90B8-4FE9-8CB6-F3B05D9B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8E598-F683-4258-AB20-091D1918C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BC22D-8173-400B-BB24-13FD2D38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9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F4FF-7148-431E-AEF2-075E73A8E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E4805-6125-4A94-A212-BC59C1216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584A6-3814-4586-AC16-A3AB21B1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264DA-4799-470C-8BC0-1FF099F0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32D5C-1860-4C28-BBCB-DF1C089E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5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305-BB3B-4269-A35C-6F128B281B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B7293-39C0-4F6E-8220-018CF6E73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4F4BB-FD36-4C45-B2AE-35CD944B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8A928-38CB-400C-B848-C492DB1B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5524D-60FA-40F1-9138-600CC563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2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889F-9FC0-49F6-95A8-643868B0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D730A-3C81-45AD-9680-F774F2D30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58B31-ADC9-414E-860A-CBF9E30B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FAB62-030D-4A59-8539-2662D31C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D38D4-5425-43C9-B11E-181C7201B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0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8D44B-767F-4E2F-8086-FF200FDD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1A28C-6479-46EF-81DE-F966F8003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B452F-31E7-482D-B1D9-F3873673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9F1C2-5895-4DCA-8C72-D69E7864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A6A19-F857-49EB-9D75-77DA3BA1D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2BA3E-2153-475B-8F91-5737D2F6D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F8386-A423-4BC8-AA8D-8B1DEDAC5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BC39A-1E65-4B87-9618-6A8A61F7B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3113B3-F95F-463B-BDFE-DB94F14D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F0029-5B25-4B3E-9F2A-05B3574A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71F3-F37D-42B0-92D3-4D8EAC66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3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4988-CE57-40B8-8A5A-F099AE413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CCADA-8F8B-4AF2-AE12-6F74D564F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678A3-EC78-4679-ADA9-AF391E8A0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4CB454-3040-4745-8227-8B5139764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0CA226-D48D-4A26-A1F1-D455B28DA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F2897D-68F6-42AA-8713-EDA2057F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8EA0E-479B-4FE3-B91E-87EBD799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83594B-AA3E-4807-8C17-60875009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8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36C1-C744-4D2D-BD01-CC113A7E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610ADA-3CDB-4D50-8B83-EB25859E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5496D-DDB1-4985-A2AB-D3350759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C3454-B1E9-4DFE-AF73-71BCA92D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CA031D-FA81-4CF1-B41F-2A86EFF3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47B638-9372-41C9-B0CC-6054ECC14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611E7-D0C0-431E-9A31-E93B80FB6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2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2A32E-81B9-4A9F-B16C-5F5279939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807B1-27B6-4AE3-A9FE-D11F2598A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DC4BA-4FEF-4C90-82F2-7E2BB7DAF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ECC4B-407E-406E-83EC-6F57ADF8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4304C-8BDB-4767-A9C2-8B99E9924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634EB-0D1E-44FB-B954-57DBC409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4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E503-64D5-4743-8F10-03BC3D97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7AE46A-5351-41AA-B069-551B1F2C9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9969D-8F6F-4BB0-ADD1-4682E8F94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F4176-9164-420F-A148-305EAC6A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13231-FC37-48EB-911C-7E16B3C3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62F16-9C61-4C08-9D99-3C9D78F1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4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B9EB4E-80D6-4499-A110-8663756D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27B30-4334-4A19-ABE3-910CA3D1A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083A8-8A68-4BA3-BAD3-756F7DAA8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E246-E1B0-43C8-B115-2F31087EDAD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F46B3-1978-41BD-9EA2-70AD34A59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8A6F-6CCA-46FF-83D3-C502B3C34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298B2-325A-4424-9128-4234117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9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NASA_Hawaiian_Islands_main_islands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Category:Kauai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Kauai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Oahu,_Hawai'i_-_NASA_Earth_Observatory.jpg" TargetMode="Externa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Maui" TargetMode="Externa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earningweather.psu.edu/node/12" TargetMode="Externa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1F1B5C9-EB0F-4394-9E6D-AAC8F394F2E0}"/>
              </a:ext>
            </a:extLst>
          </p:cNvPr>
          <p:cNvGrpSpPr/>
          <p:nvPr/>
        </p:nvGrpSpPr>
        <p:grpSpPr>
          <a:xfrm>
            <a:off x="136134" y="144856"/>
            <a:ext cx="12038095" cy="6501587"/>
            <a:chOff x="136134" y="144856"/>
            <a:chExt cx="12038095" cy="650158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1607BE6-ACB7-42DF-BC2E-F8E5A91A37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36134" y="144856"/>
              <a:ext cx="12038095" cy="650158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FA5EB17-E423-4B05-BA41-0FF499D1CC42}"/>
                </a:ext>
              </a:extLst>
            </p:cNvPr>
            <p:cNvSpPr txBox="1"/>
            <p:nvPr/>
          </p:nvSpPr>
          <p:spPr>
            <a:xfrm>
              <a:off x="204190" y="5272844"/>
              <a:ext cx="625431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bg1"/>
                  </a:solidFill>
                  <a:latin typeface="Lucida Handwriting" panose="03010101010101010101" pitchFamily="66" charset="0"/>
                </a:rPr>
                <a:t>HAWAII MEDICAL CANNABIS</a:t>
              </a:r>
            </a:p>
            <a:p>
              <a:pPr algn="ctr"/>
              <a:r>
                <a:rPr lang="en-US" sz="2600" b="1" dirty="0">
                  <a:solidFill>
                    <a:schemeClr val="bg1"/>
                  </a:solidFill>
                  <a:latin typeface="Lucida Handwriting" panose="03010101010101010101" pitchFamily="66" charset="0"/>
                </a:rPr>
                <a:t>RETAIL FACILITIES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022344A-33A4-410B-A861-FC225972BE66}"/>
                </a:ext>
              </a:extLst>
            </p:cNvPr>
            <p:cNvSpPr txBox="1"/>
            <p:nvPr/>
          </p:nvSpPr>
          <p:spPr>
            <a:xfrm>
              <a:off x="1988608" y="484253"/>
              <a:ext cx="16275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Kauai – </a:t>
              </a:r>
            </a:p>
            <a:p>
              <a:endParaRPr lang="en-US" b="1" dirty="0">
                <a:solidFill>
                  <a:schemeClr val="bg1"/>
                </a:solidFill>
              </a:endParaRPr>
            </a:p>
            <a:p>
              <a:r>
                <a:rPr lang="en-US" sz="1200" b="1" u="sng" dirty="0">
                  <a:solidFill>
                    <a:schemeClr val="bg1"/>
                  </a:solidFill>
                </a:rPr>
                <a:t>Green Aloha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4-1565 Kuhio Hwy., #3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Kapaa, HI., 96746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000B427-3B5C-45D7-A663-BF5E89A06F4B}"/>
                </a:ext>
              </a:extLst>
            </p:cNvPr>
            <p:cNvSpPr txBox="1"/>
            <p:nvPr/>
          </p:nvSpPr>
          <p:spPr>
            <a:xfrm>
              <a:off x="4293868" y="298258"/>
              <a:ext cx="1846554" cy="470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Oahu – </a:t>
              </a:r>
            </a:p>
            <a:p>
              <a:endParaRPr lang="en-US" b="1" dirty="0">
                <a:solidFill>
                  <a:schemeClr val="bg1"/>
                </a:solidFill>
              </a:endParaRPr>
            </a:p>
            <a:p>
              <a:r>
                <a:rPr lang="en-US" sz="1200" b="1" u="sng" dirty="0">
                  <a:solidFill>
                    <a:schemeClr val="bg1"/>
                  </a:solidFill>
                </a:rPr>
                <a:t>Cure Oahu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727 </a:t>
              </a:r>
              <a:r>
                <a:rPr lang="en-US" sz="1200" dirty="0" err="1">
                  <a:solidFill>
                    <a:schemeClr val="bg1"/>
                  </a:solidFill>
                </a:rPr>
                <a:t>Kapahulu</a:t>
              </a:r>
              <a:r>
                <a:rPr lang="en-US" sz="1200" dirty="0">
                  <a:solidFill>
                    <a:schemeClr val="bg1"/>
                  </a:solidFill>
                </a:rPr>
                <a:t> Avenue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Honolulu, HI., 96716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b="1" u="sng" dirty="0">
                  <a:solidFill>
                    <a:schemeClr val="bg1"/>
                  </a:solidFill>
                </a:rPr>
                <a:t>Noa Botanicals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1308 Young Street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Honolulu, HI., 96813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>
                  <a:solidFill>
                    <a:schemeClr val="bg1"/>
                  </a:solidFill>
                </a:rPr>
                <a:t>46-028 Kawa Street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Kaneohe, HI., 96744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>
                  <a:solidFill>
                    <a:schemeClr val="bg1"/>
                  </a:solidFill>
                </a:rPr>
                <a:t>98-302 Kamehameha Hwy.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Aiea, HI., 96701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b="1" u="sng" dirty="0">
                  <a:solidFill>
                    <a:schemeClr val="bg1"/>
                  </a:solidFill>
                </a:rPr>
                <a:t>Aloha Green Apothecary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1314 S. King Street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Honolulu, HI., 96814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>
                  <a:solidFill>
                    <a:schemeClr val="bg1"/>
                  </a:solidFill>
                </a:rPr>
                <a:t>2113 Kalakaua Avenue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Honolulu, Hi., 96815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F38A537-4BCC-441B-9C14-8D0A9B02B149}"/>
                </a:ext>
              </a:extLst>
            </p:cNvPr>
            <p:cNvSpPr txBox="1"/>
            <p:nvPr/>
          </p:nvSpPr>
          <p:spPr>
            <a:xfrm>
              <a:off x="6501758" y="1920100"/>
              <a:ext cx="1846554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Maui – </a:t>
              </a:r>
            </a:p>
            <a:p>
              <a:endParaRPr lang="en-US" b="1" dirty="0">
                <a:solidFill>
                  <a:schemeClr val="bg1"/>
                </a:solidFill>
              </a:endParaRPr>
            </a:p>
            <a:p>
              <a:r>
                <a:rPr lang="en-US" sz="1200" b="1" u="sng" dirty="0">
                  <a:solidFill>
                    <a:schemeClr val="bg1"/>
                  </a:solidFill>
                </a:rPr>
                <a:t>Maui Grown Therapies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44 </a:t>
              </a:r>
              <a:r>
                <a:rPr lang="en-US" sz="1200" dirty="0" err="1">
                  <a:solidFill>
                    <a:schemeClr val="bg1"/>
                  </a:solidFill>
                </a:rPr>
                <a:t>Paa</a:t>
              </a:r>
              <a:r>
                <a:rPr lang="en-US" sz="1200" dirty="0">
                  <a:solidFill>
                    <a:schemeClr val="bg1"/>
                  </a:solidFill>
                </a:rPr>
                <a:t> Street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Kahului, HI., 96732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b="1" u="sng" dirty="0" err="1">
                  <a:solidFill>
                    <a:schemeClr val="bg1"/>
                  </a:solidFill>
                </a:rPr>
                <a:t>Pono</a:t>
              </a:r>
              <a:r>
                <a:rPr lang="en-US" sz="1200" b="1" u="sng" dirty="0">
                  <a:solidFill>
                    <a:schemeClr val="bg1"/>
                  </a:solidFill>
                </a:rPr>
                <a:t> Life Sciences Maui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415 Dairy Road, Suite A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Kahului, HI., 96732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3A838DB-5E2B-4F10-ABCE-6060F3375DA7}"/>
                </a:ext>
              </a:extLst>
            </p:cNvPr>
            <p:cNvSpPr txBox="1"/>
            <p:nvPr/>
          </p:nvSpPr>
          <p:spPr>
            <a:xfrm>
              <a:off x="9546430" y="149411"/>
              <a:ext cx="2539019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Hawaii – </a:t>
              </a:r>
            </a:p>
            <a:p>
              <a:endParaRPr lang="en-US" b="1" dirty="0">
                <a:solidFill>
                  <a:schemeClr val="bg1"/>
                </a:solidFill>
              </a:endParaRPr>
            </a:p>
            <a:p>
              <a:r>
                <a:rPr lang="en-US" sz="1200" b="1" u="sng" dirty="0">
                  <a:solidFill>
                    <a:schemeClr val="bg1"/>
                  </a:solidFill>
                </a:rPr>
                <a:t>Big Island Grown Dispensaries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750 </a:t>
              </a:r>
              <a:r>
                <a:rPr lang="en-US" sz="1200" dirty="0" err="1">
                  <a:solidFill>
                    <a:schemeClr val="bg1"/>
                  </a:solidFill>
                </a:rPr>
                <a:t>Kanoelehua</a:t>
              </a:r>
              <a:r>
                <a:rPr lang="en-US" sz="1200" dirty="0">
                  <a:solidFill>
                    <a:schemeClr val="bg1"/>
                  </a:solidFill>
                </a:rPr>
                <a:t> Avenue, Suite 104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Hilo, HI., 96720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>
                  <a:solidFill>
                    <a:schemeClr val="bg1"/>
                  </a:solidFill>
                </a:rPr>
                <a:t>64-1040 </a:t>
              </a:r>
              <a:r>
                <a:rPr lang="en-US" sz="1200" dirty="0" err="1">
                  <a:solidFill>
                    <a:schemeClr val="bg1"/>
                  </a:solidFill>
                </a:rPr>
                <a:t>Mamalahoa</a:t>
              </a:r>
              <a:r>
                <a:rPr lang="en-US" sz="1200" dirty="0">
                  <a:solidFill>
                    <a:schemeClr val="bg1"/>
                  </a:solidFill>
                </a:rPr>
                <a:t> Hwy., Suite 101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Kamuela, HI., 96743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>
                  <a:solidFill>
                    <a:schemeClr val="bg1"/>
                  </a:solidFill>
                </a:rPr>
                <a:t>74-5617 </a:t>
              </a:r>
              <a:r>
                <a:rPr lang="en-US" sz="1200" dirty="0" err="1">
                  <a:solidFill>
                    <a:schemeClr val="bg1"/>
                  </a:solidFill>
                </a:rPr>
                <a:t>Pawai</a:t>
              </a:r>
              <a:r>
                <a:rPr lang="en-US" sz="1200" dirty="0">
                  <a:solidFill>
                    <a:schemeClr val="bg1"/>
                  </a:solidFill>
                </a:rPr>
                <a:t> Place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Kailua-Kona, HI., 96740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b="1" u="sng" dirty="0">
                  <a:solidFill>
                    <a:schemeClr val="bg1"/>
                  </a:solidFill>
                </a:rPr>
                <a:t>Hawaiian Ethos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73-5613 Olowalu Street, Suite 7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Kailua-Kona, HI., 96740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>
                  <a:solidFill>
                    <a:schemeClr val="bg1"/>
                  </a:solidFill>
                </a:rPr>
                <a:t>64-1035 </a:t>
              </a:r>
              <a:r>
                <a:rPr lang="en-US" sz="1200" dirty="0" err="1">
                  <a:solidFill>
                    <a:schemeClr val="bg1"/>
                  </a:solidFill>
                </a:rPr>
                <a:t>Mamalahoa</a:t>
              </a:r>
              <a:r>
                <a:rPr lang="en-US" sz="1200" dirty="0">
                  <a:solidFill>
                    <a:schemeClr val="bg1"/>
                  </a:solidFill>
                </a:rPr>
                <a:t> Hwy., Suite J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Kamuela, HI., 96743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  <a:p>
              <a:r>
                <a:rPr lang="en-US" sz="1200" dirty="0">
                  <a:solidFill>
                    <a:schemeClr val="bg1"/>
                  </a:solidFill>
                </a:rPr>
                <a:t>578 </a:t>
              </a:r>
              <a:r>
                <a:rPr lang="en-US" sz="1200" dirty="0" err="1">
                  <a:solidFill>
                    <a:schemeClr val="bg1"/>
                  </a:solidFill>
                </a:rPr>
                <a:t>Kanoelehua</a:t>
              </a:r>
              <a:r>
                <a:rPr lang="en-US" sz="1200" dirty="0">
                  <a:solidFill>
                    <a:schemeClr val="bg1"/>
                  </a:solidFill>
                </a:rPr>
                <a:t> Avenue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Hilo, HI., 96720</a:t>
              </a:r>
            </a:p>
            <a:p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99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A0F3AD8-3DB1-436B-A7BE-D06206FFF09D}"/>
              </a:ext>
            </a:extLst>
          </p:cNvPr>
          <p:cNvGrpSpPr/>
          <p:nvPr/>
        </p:nvGrpSpPr>
        <p:grpSpPr>
          <a:xfrm>
            <a:off x="575557" y="967232"/>
            <a:ext cx="10931909" cy="4994559"/>
            <a:chOff x="540045" y="931720"/>
            <a:chExt cx="10931909" cy="499455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F8D23F4-0C22-42C6-A067-4B911C44AE50}"/>
                </a:ext>
              </a:extLst>
            </p:cNvPr>
            <p:cNvGrpSpPr/>
            <p:nvPr/>
          </p:nvGrpSpPr>
          <p:grpSpPr>
            <a:xfrm>
              <a:off x="4958162" y="931720"/>
              <a:ext cx="6513792" cy="4994559"/>
              <a:chOff x="5619563" y="775929"/>
              <a:chExt cx="6513792" cy="4994559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C818D0F3-539E-48B3-B57B-D096EC7BA9C5}"/>
                  </a:ext>
                </a:extLst>
              </p:cNvPr>
              <p:cNvGrpSpPr/>
              <p:nvPr/>
            </p:nvGrpSpPr>
            <p:grpSpPr>
              <a:xfrm>
                <a:off x="5619563" y="775929"/>
                <a:ext cx="6513792" cy="4994559"/>
                <a:chOff x="6346693" y="-23064"/>
                <a:chExt cx="5875441" cy="4518417"/>
              </a:xfrm>
            </p:grpSpPr>
            <p:pic>
              <p:nvPicPr>
                <p:cNvPr id="6" name="Picture 5" descr="A picture containing nature, sky&#10;&#10;Description automatically generated">
                  <a:extLst>
                    <a:ext uri="{FF2B5EF4-FFF2-40B4-BE49-F238E27FC236}">
                      <a16:creationId xmlns:a16="http://schemas.microsoft.com/office/drawing/2014/main" id="{FB8EA124-6EFC-4776-8A96-A8AC4CAFDC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672944" y="522514"/>
                  <a:ext cx="3615656" cy="3615656"/>
                </a:xfrm>
                <a:prstGeom prst="rect">
                  <a:avLst/>
                </a:prstGeom>
              </p:spPr>
            </p:pic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8216931-790B-40DE-ACD7-015922EA48FB}"/>
                    </a:ext>
                  </a:extLst>
                </p:cNvPr>
                <p:cNvSpPr txBox="1"/>
                <p:nvPr/>
              </p:nvSpPr>
              <p:spPr>
                <a:xfrm>
                  <a:off x="6672944" y="3849074"/>
                  <a:ext cx="3603170" cy="232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>
                      <a:hlinkClick r:id="rId3" tooltip="http://commons.wikimedia.org/wiki/Category:Kauai"/>
                    </a:rPr>
                    <a:t>This Photo</a:t>
                  </a:r>
                  <a:r>
                    <a:rPr lang="en-US" sz="900"/>
                    <a:t> by Unknown Author is licensed under </a:t>
                  </a:r>
                  <a:r>
                    <a:rPr lang="en-US" sz="900">
                      <a:hlinkClick r:id="rId4" tooltip="https://creativecommons.org/licenses/by-sa/3.0/"/>
                    </a:rPr>
                    <a:t>CC BY-SA</a:t>
                  </a:r>
                  <a:endParaRPr lang="en-US" sz="900"/>
                </a:p>
              </p:txBody>
            </p:sp>
            <p:pic>
              <p:nvPicPr>
                <p:cNvPr id="10" name="Picture 9" descr="A close up of a mountain&#10;&#10;Description automatically generated">
                  <a:extLst>
                    <a:ext uri="{FF2B5EF4-FFF2-40B4-BE49-F238E27FC236}">
                      <a16:creationId xmlns:a16="http://schemas.microsoft.com/office/drawing/2014/main" id="{0D4460C4-73BC-4EBF-9A09-6AE6ED6464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46693" y="-23064"/>
                  <a:ext cx="5875441" cy="4496972"/>
                </a:xfrm>
                <a:prstGeom prst="rect">
                  <a:avLst/>
                </a:prstGeom>
              </p:spPr>
            </p:pic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2F77BD4-5FF7-44DD-BBE1-442485770715}"/>
                    </a:ext>
                  </a:extLst>
                </p:cNvPr>
                <p:cNvSpPr txBox="1"/>
                <p:nvPr/>
              </p:nvSpPr>
              <p:spPr>
                <a:xfrm>
                  <a:off x="6346693" y="4263331"/>
                  <a:ext cx="5855151" cy="232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>
                      <a:hlinkClick r:id="rId6" tooltip="https://en.wikipedia.org/wiki/Kauai"/>
                    </a:rPr>
                    <a:t>This Photo</a:t>
                  </a:r>
                  <a:r>
                    <a:rPr lang="en-US" sz="900"/>
                    <a:t> by Unknown Author is licensed under </a:t>
                  </a:r>
                  <a:r>
                    <a:rPr lang="en-US" sz="900">
                      <a:hlinkClick r:id="rId4" tooltip="https://creativecommons.org/licenses/by-sa/3.0/"/>
                    </a:rPr>
                    <a:t>CC BY-SA</a:t>
                  </a:r>
                  <a:endParaRPr lang="en-US" sz="900"/>
                </a:p>
              </p:txBody>
            </p:sp>
          </p:grpSp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89E5AB2A-38F0-4CE5-BC02-5E9ED8235E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773973" y="3197301"/>
                <a:ext cx="541499" cy="463398"/>
              </a:xfrm>
              <a:prstGeom prst="rect">
                <a:avLst/>
              </a:prstGeom>
            </p:spPr>
          </p:pic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BA48B30-3165-4CA7-B4C4-04340FAD33C5}"/>
                </a:ext>
              </a:extLst>
            </p:cNvPr>
            <p:cNvGrpSpPr/>
            <p:nvPr/>
          </p:nvGrpSpPr>
          <p:grpSpPr>
            <a:xfrm>
              <a:off x="540045" y="2706761"/>
              <a:ext cx="4026004" cy="1846659"/>
              <a:chOff x="661408" y="2308194"/>
              <a:chExt cx="4026004" cy="184665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4F2160-4E5E-4A32-9532-3380F55FFBA7}"/>
                  </a:ext>
                </a:extLst>
              </p:cNvPr>
              <p:cNvSpPr txBox="1"/>
              <p:nvPr/>
            </p:nvSpPr>
            <p:spPr>
              <a:xfrm>
                <a:off x="932158" y="2308194"/>
                <a:ext cx="3755254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/>
                  <a:t>Green Aloha +Dispensary</a:t>
                </a:r>
              </a:p>
              <a:p>
                <a:pPr algn="ctr"/>
                <a:r>
                  <a:rPr lang="en-US" dirty="0"/>
                  <a:t>4-1565 Kuhio Hwy., #3</a:t>
                </a:r>
              </a:p>
              <a:p>
                <a:pPr algn="ctr"/>
                <a:r>
                  <a:rPr lang="en-US" dirty="0"/>
                  <a:t>Kapaa, HI., 96746</a:t>
                </a:r>
              </a:p>
              <a:p>
                <a:pPr algn="ctr"/>
                <a:r>
                  <a:rPr lang="en-US" dirty="0"/>
                  <a:t>Phone: (808) 320-3187</a:t>
                </a:r>
              </a:p>
              <a:p>
                <a:pPr algn="ctr"/>
                <a:r>
                  <a:rPr lang="en-US" dirty="0"/>
                  <a:t>Email: patients@GreenAloha.com</a:t>
                </a:r>
              </a:p>
              <a:p>
                <a:pPr algn="ctr"/>
                <a:r>
                  <a:rPr lang="en-US" b="1" dirty="0"/>
                  <a:t>Open Daily (Mon - Sun)  9 am - 6 pm</a:t>
                </a:r>
                <a:endParaRPr lang="en-US" dirty="0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7030059F-2AFB-426B-857B-FF3761EFC9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1408" y="2340227"/>
                <a:ext cx="541499" cy="46339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7905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3CD06E5C-197C-4C4D-92EE-880F0DCAA962}"/>
              </a:ext>
            </a:extLst>
          </p:cNvPr>
          <p:cNvGrpSpPr/>
          <p:nvPr/>
        </p:nvGrpSpPr>
        <p:grpSpPr>
          <a:xfrm>
            <a:off x="505019" y="250895"/>
            <a:ext cx="10129658" cy="6294064"/>
            <a:chOff x="505019" y="250895"/>
            <a:chExt cx="10129658" cy="6294064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2D40879-7568-4133-9496-4B16B23EE7C0}"/>
                </a:ext>
              </a:extLst>
            </p:cNvPr>
            <p:cNvGrpSpPr/>
            <p:nvPr/>
          </p:nvGrpSpPr>
          <p:grpSpPr>
            <a:xfrm>
              <a:off x="7544495" y="420065"/>
              <a:ext cx="3090182" cy="6063198"/>
              <a:chOff x="1269141" y="410218"/>
              <a:chExt cx="3090182" cy="6063198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DC7359-BFB2-4867-8DD2-D004D44F58E9}"/>
                  </a:ext>
                </a:extLst>
              </p:cNvPr>
              <p:cNvSpPr txBox="1"/>
              <p:nvPr/>
            </p:nvSpPr>
            <p:spPr>
              <a:xfrm>
                <a:off x="1686892" y="410218"/>
                <a:ext cx="2672431" cy="606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Cure Oahu</a:t>
                </a:r>
              </a:p>
              <a:p>
                <a:r>
                  <a:rPr lang="en-US" sz="1400" dirty="0"/>
                  <a:t>727 </a:t>
                </a:r>
                <a:r>
                  <a:rPr lang="en-US" sz="1400" dirty="0" err="1"/>
                  <a:t>Kapahulu</a:t>
                </a:r>
                <a:r>
                  <a:rPr lang="en-US" sz="1400" dirty="0"/>
                  <a:t> Avenue</a:t>
                </a:r>
              </a:p>
              <a:p>
                <a:r>
                  <a:rPr lang="en-US" sz="1400" dirty="0"/>
                  <a:t>Honolulu, HI., 96716</a:t>
                </a:r>
              </a:p>
              <a:p>
                <a:r>
                  <a:rPr lang="en-US" sz="1400" dirty="0"/>
                  <a:t>Phone: (808) 208-8770</a:t>
                </a:r>
              </a:p>
              <a:p>
                <a:r>
                  <a:rPr lang="en-US" sz="1400" dirty="0"/>
                  <a:t>Email: info@CureOahu.com</a:t>
                </a:r>
              </a:p>
              <a:p>
                <a:r>
                  <a:rPr lang="de-DE" sz="1400" b="1" dirty="0"/>
                  <a:t>Mon - Sat 10:00am - 7:00pm</a:t>
                </a:r>
                <a:br>
                  <a:rPr lang="de-DE" sz="1400" b="1" dirty="0"/>
                </a:br>
                <a:r>
                  <a:rPr lang="de-DE" sz="1400" b="1" dirty="0"/>
                  <a:t>Sun - 10:00am - 4:00pm</a:t>
                </a:r>
                <a:endParaRPr lang="en-US" sz="1400" b="1" dirty="0"/>
              </a:p>
              <a:p>
                <a:endParaRPr lang="en-US" dirty="0"/>
              </a:p>
              <a:p>
                <a:r>
                  <a:rPr lang="en-US" sz="2400" b="1" dirty="0"/>
                  <a:t>Noa Botanicals</a:t>
                </a:r>
              </a:p>
              <a:p>
                <a:r>
                  <a:rPr lang="en-US" sz="1400" dirty="0"/>
                  <a:t>1308 Young Street</a:t>
                </a:r>
              </a:p>
              <a:p>
                <a:r>
                  <a:rPr lang="en-US" sz="1400" dirty="0"/>
                  <a:t>Honolulu, HI., 96813</a:t>
                </a:r>
              </a:p>
              <a:p>
                <a:r>
                  <a:rPr lang="en-US" sz="1400" dirty="0"/>
                  <a:t>Phone: (808) 800-2126</a:t>
                </a:r>
              </a:p>
              <a:p>
                <a:r>
                  <a:rPr lang="en-US" sz="1400" b="1" dirty="0"/>
                  <a:t>Monday - Saturday 11am - 7pm </a:t>
                </a:r>
              </a:p>
              <a:p>
                <a:r>
                  <a:rPr lang="en-US" sz="1400" b="1" dirty="0"/>
                  <a:t>Sunday 10am - 3pm</a:t>
                </a:r>
              </a:p>
              <a:p>
                <a:endParaRPr lang="en-US" sz="1400" b="1" dirty="0"/>
              </a:p>
              <a:p>
                <a:r>
                  <a:rPr lang="en-US" sz="1400" dirty="0"/>
                  <a:t>46-028 Kawa Street</a:t>
                </a:r>
              </a:p>
              <a:p>
                <a:r>
                  <a:rPr lang="en-US" sz="1400" dirty="0" err="1"/>
                  <a:t>Kāne'ohe</a:t>
                </a:r>
                <a:r>
                  <a:rPr lang="en-US" sz="1400" dirty="0"/>
                  <a:t>, HI., 96744</a:t>
                </a:r>
              </a:p>
              <a:p>
                <a:r>
                  <a:rPr lang="en-US" sz="1400" dirty="0"/>
                  <a:t>Phone: (808) 550-9860</a:t>
                </a:r>
              </a:p>
              <a:p>
                <a:r>
                  <a:rPr lang="en-US" sz="1400" b="1" dirty="0"/>
                  <a:t>Monday - Saturday 11am - 7pm</a:t>
                </a:r>
              </a:p>
              <a:p>
                <a:r>
                  <a:rPr lang="en-US" sz="1400" b="1" dirty="0"/>
                  <a:t>Closed Sundays</a:t>
                </a:r>
              </a:p>
              <a:p>
                <a:endParaRPr lang="en-US" sz="1400" b="1" dirty="0"/>
              </a:p>
              <a:p>
                <a:r>
                  <a:rPr lang="en-US" sz="1400" dirty="0"/>
                  <a:t>98-302  Kamehameha Hwy</a:t>
                </a:r>
              </a:p>
              <a:p>
                <a:r>
                  <a:rPr lang="en-US" sz="1400" dirty="0"/>
                  <a:t>Aiea, HI., 96701</a:t>
                </a:r>
              </a:p>
              <a:p>
                <a:r>
                  <a:rPr lang="en-US" sz="1400" dirty="0"/>
                  <a:t>Phone: (808) 900-3320</a:t>
                </a:r>
              </a:p>
              <a:p>
                <a:r>
                  <a:rPr lang="en-US" sz="1400" b="1" dirty="0"/>
                  <a:t>Monday – Saturday 10am – 7pm</a:t>
                </a:r>
              </a:p>
              <a:p>
                <a:r>
                  <a:rPr lang="en-US" sz="1400" b="1" dirty="0"/>
                  <a:t>Sunday 10am – 3pm</a:t>
                </a:r>
              </a:p>
            </p:txBody>
          </p:sp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87B3AE3A-74E5-43C4-A841-1328026120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03953" y="610243"/>
                <a:ext cx="348126" cy="517171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932C3973-560D-4A61-A4C8-C2976CC20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9141" y="2128615"/>
                <a:ext cx="417750" cy="517171"/>
              </a:xfrm>
              <a:prstGeom prst="rect">
                <a:avLst/>
              </a:prstGeom>
            </p:spPr>
          </p:pic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F153F0A-1487-45ED-835E-708803B7960A}"/>
                </a:ext>
              </a:extLst>
            </p:cNvPr>
            <p:cNvGrpSpPr/>
            <p:nvPr/>
          </p:nvGrpSpPr>
          <p:grpSpPr>
            <a:xfrm>
              <a:off x="505019" y="5006076"/>
              <a:ext cx="6596856" cy="1538883"/>
              <a:chOff x="4645083" y="5068787"/>
              <a:chExt cx="6596856" cy="1538883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D992DA8-DFAB-475E-BBE1-1B5F45BFCA07}"/>
                  </a:ext>
                </a:extLst>
              </p:cNvPr>
              <p:cNvSpPr txBox="1"/>
              <p:nvPr/>
            </p:nvSpPr>
            <p:spPr>
              <a:xfrm>
                <a:off x="5109186" y="5068787"/>
                <a:ext cx="6132753" cy="1538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Aloha Green Apothecary</a:t>
                </a:r>
              </a:p>
              <a:p>
                <a:r>
                  <a:rPr lang="en-US" sz="1400" dirty="0"/>
                  <a:t>1324 S. King Street			2113 Kalakaua Avenue</a:t>
                </a:r>
              </a:p>
              <a:p>
                <a:r>
                  <a:rPr lang="en-US" sz="1400" dirty="0"/>
                  <a:t>Honolulu, HI. 96814			Honolulu, HI. 96815</a:t>
                </a:r>
              </a:p>
              <a:p>
                <a:r>
                  <a:rPr lang="en-US" sz="1400" dirty="0"/>
                  <a:t>Phone: (808) 369-2888			Phone: (808) 369-2888</a:t>
                </a:r>
              </a:p>
              <a:p>
                <a:r>
                  <a:rPr lang="en-US" sz="1400" dirty="0"/>
                  <a:t>Email: info@AGApoth.com		Email: info@AGApoth.com     </a:t>
                </a:r>
              </a:p>
              <a:p>
                <a:r>
                  <a:rPr lang="en-US" sz="1400" b="1" dirty="0"/>
                  <a:t>Open Daily 10:30am to 7:00pm	     	Open Daily 10:30am to 7:00pm</a:t>
                </a:r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398A7E0E-894C-43E6-AD45-28534BE2AE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5083" y="5140874"/>
                <a:ext cx="469290" cy="635822"/>
              </a:xfrm>
              <a:prstGeom prst="rect">
                <a:avLst/>
              </a:prstGeom>
            </p:spPr>
          </p:pic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7434F69-A1DE-4CB4-8BB6-E6D818D36B71}"/>
                </a:ext>
              </a:extLst>
            </p:cNvPr>
            <p:cNvGrpSpPr/>
            <p:nvPr/>
          </p:nvGrpSpPr>
          <p:grpSpPr>
            <a:xfrm>
              <a:off x="674120" y="250895"/>
              <a:ext cx="6223835" cy="4729478"/>
              <a:chOff x="5212753" y="474180"/>
              <a:chExt cx="5808464" cy="4578157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E0D64536-1091-4840-A826-53EC41C26B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6"/>
                  </a:ext>
                </a:extLst>
              </a:blip>
              <a:stretch>
                <a:fillRect/>
              </a:stretch>
            </p:blipFill>
            <p:spPr>
              <a:xfrm>
                <a:off x="5212753" y="474180"/>
                <a:ext cx="5808464" cy="4578157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976EBB98-282E-4AC0-8BAA-8319E05872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37146" y="4520769"/>
                <a:ext cx="281517" cy="376803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05655383-81F2-45E9-986F-D26D55817B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0414" y="4103732"/>
                <a:ext cx="281517" cy="314005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BD6961F4-0CD3-428B-BE31-655D93F3D6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72504" y="3300512"/>
                <a:ext cx="281517" cy="314005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55BC08A-7717-40A1-A4FB-4DE00B8A90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68895" y="4033138"/>
                <a:ext cx="281518" cy="320145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4162C593-60E0-4290-ABA9-3F82241C8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26662" y="4513074"/>
                <a:ext cx="281518" cy="32014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44C25F87-DD6D-4C75-9726-A48F102A12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87378" y="3719133"/>
                <a:ext cx="281517" cy="31400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7619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E1395F9-4891-47CA-87BC-268536A48F3B}"/>
              </a:ext>
            </a:extLst>
          </p:cNvPr>
          <p:cNvGrpSpPr/>
          <p:nvPr/>
        </p:nvGrpSpPr>
        <p:grpSpPr>
          <a:xfrm>
            <a:off x="624125" y="1136345"/>
            <a:ext cx="11014512" cy="4674850"/>
            <a:chOff x="624125" y="1136345"/>
            <a:chExt cx="11014512" cy="467485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65DD9A6-1F1D-4F99-9125-02FB93A84AF9}"/>
                </a:ext>
              </a:extLst>
            </p:cNvPr>
            <p:cNvGrpSpPr/>
            <p:nvPr/>
          </p:nvGrpSpPr>
          <p:grpSpPr>
            <a:xfrm>
              <a:off x="6609001" y="1337338"/>
              <a:ext cx="5029636" cy="4339650"/>
              <a:chOff x="6609001" y="1381728"/>
              <a:chExt cx="5029636" cy="433965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8FA42FF1-BB5A-414F-8397-60B317CD617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0993" t="4837" r="8230" b="7712"/>
              <a:stretch/>
            </p:blipFill>
            <p:spPr>
              <a:xfrm>
                <a:off x="6933471" y="1528290"/>
                <a:ext cx="692459" cy="812232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B523D21-6326-4B46-B278-E28053F8FB7A}"/>
                  </a:ext>
                </a:extLst>
              </p:cNvPr>
              <p:cNvSpPr txBox="1"/>
              <p:nvPr/>
            </p:nvSpPr>
            <p:spPr>
              <a:xfrm>
                <a:off x="7625930" y="1381728"/>
                <a:ext cx="4012707" cy="4339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Maui Grown Therapies</a:t>
                </a:r>
              </a:p>
              <a:p>
                <a:r>
                  <a:rPr lang="en-US" dirty="0"/>
                  <a:t>44 </a:t>
                </a:r>
                <a:r>
                  <a:rPr lang="en-US" dirty="0" err="1"/>
                  <a:t>Paa</a:t>
                </a:r>
                <a:r>
                  <a:rPr lang="en-US" dirty="0"/>
                  <a:t> Street</a:t>
                </a:r>
              </a:p>
              <a:p>
                <a:r>
                  <a:rPr lang="en-US" dirty="0"/>
                  <a:t>Kahului, HI., 96732</a:t>
                </a:r>
              </a:p>
              <a:p>
                <a:r>
                  <a:rPr lang="en-US" dirty="0"/>
                  <a:t>Phone: (808) 866-7576</a:t>
                </a:r>
              </a:p>
              <a:p>
                <a:r>
                  <a:rPr lang="en-US" dirty="0"/>
                  <a:t>Email: info@MauiGrownTherapies.com</a:t>
                </a:r>
              </a:p>
              <a:p>
                <a:pPr fontAlgn="base"/>
                <a:r>
                  <a:rPr lang="en-US" b="1" dirty="0"/>
                  <a:t>Monday-Friday 10am – 6pm</a:t>
                </a:r>
              </a:p>
              <a:p>
                <a:pPr fontAlgn="base"/>
                <a:r>
                  <a:rPr lang="en-US" b="1" dirty="0"/>
                  <a:t>Saturday &amp; Sunday 10am – 4pm</a:t>
                </a:r>
              </a:p>
              <a:p>
                <a:pPr fontAlgn="base"/>
                <a:endParaRPr lang="en-US" b="1" dirty="0"/>
              </a:p>
              <a:p>
                <a:pPr fontAlgn="base"/>
                <a:r>
                  <a:rPr lang="en-US" dirty="0" err="1"/>
                  <a:t>Pono</a:t>
                </a:r>
                <a:r>
                  <a:rPr lang="en-US" dirty="0"/>
                  <a:t> Life Sciences Maui</a:t>
                </a:r>
              </a:p>
              <a:p>
                <a:pPr fontAlgn="base"/>
                <a:r>
                  <a:rPr lang="en-US" dirty="0"/>
                  <a:t>415 Dairy Road, Suite A</a:t>
                </a:r>
              </a:p>
              <a:p>
                <a:pPr fontAlgn="base"/>
                <a:r>
                  <a:rPr lang="en-US" dirty="0"/>
                  <a:t>Kahului, HI., 96732</a:t>
                </a:r>
              </a:p>
              <a:p>
                <a:pPr fontAlgn="base"/>
                <a:r>
                  <a:rPr lang="en-US" dirty="0"/>
                  <a:t>Phone</a:t>
                </a:r>
                <a:r>
                  <a:rPr lang="en-US" dirty="0">
                    <a:sym typeface="Wingdings" panose="05000000000000000000" pitchFamily="2" charset="2"/>
                  </a:rPr>
                  <a:t>: (808) 489-9454</a:t>
                </a:r>
              </a:p>
              <a:p>
                <a:pPr fontAlgn="base"/>
                <a:r>
                  <a:rPr lang="en-US" dirty="0">
                    <a:sym typeface="Wingdings" panose="05000000000000000000" pitchFamily="2" charset="2"/>
                  </a:rPr>
                  <a:t>Email: info@PonoLifeMaui.com</a:t>
                </a:r>
                <a:endParaRPr lang="en-US" dirty="0"/>
              </a:p>
              <a:p>
                <a:pPr fontAlgn="base"/>
                <a:r>
                  <a:rPr lang="en-US" b="1" dirty="0"/>
                  <a:t>Monday-Saturday 9am – 5pm</a:t>
                </a:r>
              </a:p>
              <a:p>
                <a:pPr fontAlgn="base"/>
                <a:r>
                  <a:rPr lang="en-US" b="1" dirty="0"/>
                  <a:t>Sunday 10am – 4pm</a:t>
                </a:r>
              </a:p>
            </p:txBody>
          </p:sp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FF0B159A-55EB-4484-BDD0-28DE9F0686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09001" y="3667528"/>
                <a:ext cx="1066800" cy="630660"/>
              </a:xfrm>
              <a:prstGeom prst="rect">
                <a:avLst/>
              </a:prstGeom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6A52A02-CB70-4362-BF63-AC152941AA4E}"/>
                </a:ext>
              </a:extLst>
            </p:cNvPr>
            <p:cNvGrpSpPr/>
            <p:nvPr/>
          </p:nvGrpSpPr>
          <p:grpSpPr>
            <a:xfrm>
              <a:off x="624125" y="1136345"/>
              <a:ext cx="5931617" cy="4674850"/>
              <a:chOff x="100331" y="1056443"/>
              <a:chExt cx="5931617" cy="4674850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C0061CFD-5021-44AF-8E15-E45022DF36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tretch>
                <a:fillRect/>
              </a:stretch>
            </p:blipFill>
            <p:spPr>
              <a:xfrm>
                <a:off x="100331" y="1056443"/>
                <a:ext cx="5931617" cy="467485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8225B1CE-81EB-44C1-9437-BCE3F7B516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9442" t="13141" r="11853" b="7944"/>
              <a:stretch/>
            </p:blipFill>
            <p:spPr>
              <a:xfrm>
                <a:off x="1633845" y="2473689"/>
                <a:ext cx="326031" cy="319596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23F690E2-795E-43EA-9D15-B3B114A56F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3813" y="2651243"/>
                <a:ext cx="650816" cy="31959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5950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34CA34DB-3D4C-49F7-AFA0-B19ECC62DC21}"/>
              </a:ext>
            </a:extLst>
          </p:cNvPr>
          <p:cNvGrpSpPr/>
          <p:nvPr/>
        </p:nvGrpSpPr>
        <p:grpSpPr>
          <a:xfrm>
            <a:off x="1166309" y="710964"/>
            <a:ext cx="9557922" cy="5506240"/>
            <a:chOff x="1166309" y="710964"/>
            <a:chExt cx="9557922" cy="550624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891CADF-A0A9-4122-87A3-01AED875B1B1}"/>
                </a:ext>
              </a:extLst>
            </p:cNvPr>
            <p:cNvGrpSpPr/>
            <p:nvPr/>
          </p:nvGrpSpPr>
          <p:grpSpPr>
            <a:xfrm>
              <a:off x="1218686" y="803386"/>
              <a:ext cx="5130732" cy="4154984"/>
              <a:chOff x="248722" y="175056"/>
              <a:chExt cx="5847278" cy="4154984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D1CA81F-D24E-44AC-843E-7303BE30EA8B}"/>
                  </a:ext>
                </a:extLst>
              </p:cNvPr>
              <p:cNvSpPr txBox="1"/>
              <p:nvPr/>
            </p:nvSpPr>
            <p:spPr>
              <a:xfrm>
                <a:off x="1035728" y="175056"/>
                <a:ext cx="5060272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Big Island Grown Dispensaries</a:t>
                </a:r>
              </a:p>
              <a:p>
                <a:r>
                  <a:rPr lang="en-US" sz="1200" dirty="0"/>
                  <a:t>750 </a:t>
                </a:r>
                <a:r>
                  <a:rPr lang="en-US" sz="1200" dirty="0" err="1"/>
                  <a:t>Kanoelehua</a:t>
                </a:r>
                <a:r>
                  <a:rPr lang="en-US" sz="1200" dirty="0"/>
                  <a:t> Avenue, Suite 104</a:t>
                </a:r>
              </a:p>
              <a:p>
                <a:r>
                  <a:rPr lang="en-US" sz="1200" dirty="0"/>
                  <a:t>Hilo, HI., 96720</a:t>
                </a:r>
              </a:p>
              <a:p>
                <a:r>
                  <a:rPr lang="en-US" sz="1200" dirty="0"/>
                  <a:t>Phone: (808) 818-7974</a:t>
                </a:r>
              </a:p>
              <a:p>
                <a:r>
                  <a:rPr lang="en-US" sz="1200" dirty="0"/>
                  <a:t>Email: info@BigIslandGrown.co</a:t>
                </a:r>
              </a:p>
              <a:p>
                <a:pPr fontAlgn="base"/>
                <a:r>
                  <a:rPr lang="en-US" sz="1200" b="1" dirty="0"/>
                  <a:t>Monday to Saturday: 9AM-7PM</a:t>
                </a:r>
              </a:p>
              <a:p>
                <a:pPr fontAlgn="base"/>
                <a:r>
                  <a:rPr lang="en-US" sz="1200" b="1" dirty="0"/>
                  <a:t>Sunday: 9AM-2PM</a:t>
                </a:r>
              </a:p>
              <a:p>
                <a:endParaRPr lang="en-US" sz="1200" dirty="0"/>
              </a:p>
              <a:p>
                <a:r>
                  <a:rPr lang="en-US" sz="1200" dirty="0"/>
                  <a:t>64-1040 </a:t>
                </a:r>
                <a:r>
                  <a:rPr lang="en-US" sz="1200" dirty="0" err="1"/>
                  <a:t>Mamalahoa</a:t>
                </a:r>
                <a:r>
                  <a:rPr lang="en-US" sz="1200" dirty="0"/>
                  <a:t> Hwy., Suite 101</a:t>
                </a:r>
              </a:p>
              <a:p>
                <a:r>
                  <a:rPr lang="en-US" sz="1200" dirty="0"/>
                  <a:t>Kamuela, HI., 96743</a:t>
                </a:r>
              </a:p>
              <a:p>
                <a:r>
                  <a:rPr lang="en-US" sz="1200" dirty="0"/>
                  <a:t>Phone: (808) 818-7959</a:t>
                </a:r>
              </a:p>
              <a:p>
                <a:r>
                  <a:rPr lang="en-US" sz="1200" dirty="0"/>
                  <a:t>Email: info@BigIslandGrown.co</a:t>
                </a:r>
              </a:p>
              <a:p>
                <a:pPr fontAlgn="base"/>
                <a:r>
                  <a:rPr lang="en-US" sz="1200" b="1" dirty="0"/>
                  <a:t>Monday to Saturday: 9AM-7PM</a:t>
                </a:r>
              </a:p>
              <a:p>
                <a:pPr fontAlgn="base"/>
                <a:r>
                  <a:rPr lang="en-US" sz="1200" b="1" dirty="0"/>
                  <a:t>Sunday: 9AM-2PM</a:t>
                </a:r>
                <a:endParaRPr lang="en-US" sz="1200" dirty="0"/>
              </a:p>
              <a:p>
                <a:endParaRPr lang="en-US" sz="1200" dirty="0"/>
              </a:p>
              <a:p>
                <a:r>
                  <a:rPr lang="en-US" sz="1200" dirty="0"/>
                  <a:t>74-5617 </a:t>
                </a:r>
                <a:r>
                  <a:rPr lang="en-US" sz="1200" dirty="0" err="1"/>
                  <a:t>Pawai</a:t>
                </a:r>
                <a:r>
                  <a:rPr lang="en-US" sz="1200" dirty="0"/>
                  <a:t> Place</a:t>
                </a:r>
              </a:p>
              <a:p>
                <a:r>
                  <a:rPr lang="en-US" sz="1200" dirty="0"/>
                  <a:t>Kailua-Kona, HI., 96740</a:t>
                </a:r>
              </a:p>
              <a:p>
                <a:r>
                  <a:rPr lang="en-US" sz="1200" dirty="0"/>
                  <a:t>Phone: (808) 818-8134</a:t>
                </a:r>
              </a:p>
              <a:p>
                <a:r>
                  <a:rPr lang="en-US" sz="1200" dirty="0"/>
                  <a:t>Email: info@BigIslandGrown.co</a:t>
                </a:r>
              </a:p>
              <a:p>
                <a:pPr fontAlgn="base"/>
                <a:r>
                  <a:rPr lang="en-US" sz="1200" b="1" dirty="0"/>
                  <a:t>Monday to Saturday: 9AM-7PM</a:t>
                </a:r>
              </a:p>
              <a:p>
                <a:pPr fontAlgn="base"/>
                <a:r>
                  <a:rPr lang="en-US" sz="1200" b="1" dirty="0"/>
                  <a:t>Sunday: 9AM-2PM</a:t>
                </a: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3C209339-696C-407B-A6D7-B2083FFA8B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8722" y="273656"/>
                <a:ext cx="866775" cy="753297"/>
              </a:xfrm>
              <a:prstGeom prst="rect">
                <a:avLst/>
              </a:prstGeom>
            </p:spPr>
          </p:pic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7119045-FD82-4728-AC2B-B66379799B24}"/>
                </a:ext>
              </a:extLst>
            </p:cNvPr>
            <p:cNvGrpSpPr/>
            <p:nvPr/>
          </p:nvGrpSpPr>
          <p:grpSpPr>
            <a:xfrm>
              <a:off x="1166309" y="5016875"/>
              <a:ext cx="9486898" cy="1200329"/>
              <a:chOff x="642524" y="4697268"/>
              <a:chExt cx="9486898" cy="1200329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E8F64E-26C9-43F8-86AA-89F04C434CF9}"/>
                  </a:ext>
                </a:extLst>
              </p:cNvPr>
              <p:cNvSpPr txBox="1"/>
              <p:nvPr/>
            </p:nvSpPr>
            <p:spPr>
              <a:xfrm>
                <a:off x="1384434" y="4697268"/>
                <a:ext cx="87449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Hawaiian Ethos</a:t>
                </a:r>
              </a:p>
              <a:p>
                <a:r>
                  <a:rPr lang="en-US" sz="1200" dirty="0"/>
                  <a:t>73-5613 Olowalu Street, Suite 7	64-1035 </a:t>
                </a:r>
                <a:r>
                  <a:rPr lang="en-US" sz="1200" dirty="0" err="1"/>
                  <a:t>Mamalahoa</a:t>
                </a:r>
                <a:r>
                  <a:rPr lang="en-US" sz="1200" dirty="0"/>
                  <a:t> Hwy., Suite J          		578 </a:t>
                </a:r>
                <a:r>
                  <a:rPr lang="en-US" sz="1200" dirty="0" err="1"/>
                  <a:t>Kanoelehua</a:t>
                </a:r>
                <a:r>
                  <a:rPr lang="en-US" sz="1200" dirty="0"/>
                  <a:t> Avenue</a:t>
                </a:r>
              </a:p>
              <a:p>
                <a:r>
                  <a:rPr lang="en-US" sz="1200" dirty="0"/>
                  <a:t>Kailua-Kona, HI., 96740		Kamuela, HI., 96743			Hilo, HI.,  96720</a:t>
                </a:r>
              </a:p>
              <a:p>
                <a:r>
                  <a:rPr lang="en-US" sz="1200" dirty="0"/>
                  <a:t>Phone: (808) 339-3205		Phone: (808) 731-5082			Phone: (808) 731-5559</a:t>
                </a:r>
              </a:p>
              <a:p>
                <a:r>
                  <a:rPr lang="en-US" sz="1200" b="1" dirty="0"/>
                  <a:t>Open 10am-7pm Every Day		Open 10am-6pm Monday thru Saturday  		Open 10am-7pm Every Day</a:t>
                </a: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6476C35-141B-49CC-96E8-FD870E2D4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2524" y="4789689"/>
                <a:ext cx="671917" cy="616463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18E5EB9-7B90-4A55-AA32-199DB10992A7}"/>
                </a:ext>
              </a:extLst>
            </p:cNvPr>
            <p:cNvGrpSpPr/>
            <p:nvPr/>
          </p:nvGrpSpPr>
          <p:grpSpPr>
            <a:xfrm>
              <a:off x="5971253" y="710964"/>
              <a:ext cx="4752978" cy="4154985"/>
              <a:chOff x="5864715" y="281700"/>
              <a:chExt cx="5411804" cy="5759369"/>
            </a:xfrm>
          </p:grpSpPr>
          <p:pic>
            <p:nvPicPr>
              <p:cNvPr id="3" name="Picture 2" descr="A close up&#10;&#10;Description automatically generated">
                <a:extLst>
                  <a:ext uri="{FF2B5EF4-FFF2-40B4-BE49-F238E27FC236}">
                    <a16:creationId xmlns:a16="http://schemas.microsoft.com/office/drawing/2014/main" id="{A2C44248-6420-417D-90BA-22B5CF09193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rcRect r="47383"/>
              <a:stretch/>
            </p:blipFill>
            <p:spPr>
              <a:xfrm>
                <a:off x="5864715" y="281700"/>
                <a:ext cx="5411804" cy="5759369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30F0AA86-1B60-4163-BD2E-D9FBD46DBA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06733" y="2886003"/>
                <a:ext cx="422594" cy="334121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6D278B0-E1D6-4BD9-AA90-6CDCB6FAB2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90911" y="2906516"/>
                <a:ext cx="422594" cy="334121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241E7462-9919-4AF0-A7CD-B426C9B35E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935920" y="1456402"/>
                <a:ext cx="422594" cy="334121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CFFEFB6B-7715-424E-A01D-CF1B59A9EA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25606" y="3204435"/>
                <a:ext cx="422594" cy="390778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50026021-5092-4EB2-9195-6DFF6FBFF6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16359" y="1786929"/>
                <a:ext cx="422594" cy="390778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2B41A46-70D7-4A31-9DB9-BD7269EE5A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55552" y="2511623"/>
                <a:ext cx="422594" cy="39077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2064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8978ECB949546AEE5EF456A033CF9" ma:contentTypeVersion="10" ma:contentTypeDescription="Create a new document." ma:contentTypeScope="" ma:versionID="eac13dc4dd9b52de345da75920d2f30c">
  <xsd:schema xmlns:xsd="http://www.w3.org/2001/XMLSchema" xmlns:xs="http://www.w3.org/2001/XMLSchema" xmlns:p="http://schemas.microsoft.com/office/2006/metadata/properties" xmlns:ns2="02cbcb3b-cdc2-486e-a06e-0d863b8ffe5c" xmlns:ns3="add3738f-1736-40ad-bc02-c7a9cfb6ef3a" targetNamespace="http://schemas.microsoft.com/office/2006/metadata/properties" ma:root="true" ma:fieldsID="bf9bffebdf876af42ab2a72d67cb85d0" ns2:_="" ns3:_="">
    <xsd:import namespace="02cbcb3b-cdc2-486e-a06e-0d863b8ffe5c"/>
    <xsd:import namespace="add3738f-1736-40ad-bc02-c7a9cfb6ef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bcb3b-cdc2-486e-a06e-0d863b8ff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3738f-1736-40ad-bc02-c7a9cfb6e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E10227-B242-437E-8832-3FE2B7982A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087B74-96BA-4D40-BAF1-97D18838E1E5}"/>
</file>

<file path=customXml/itemProps3.xml><?xml version="1.0" encoding="utf-8"?>
<ds:datastoreItem xmlns:ds="http://schemas.openxmlformats.org/officeDocument/2006/customXml" ds:itemID="{A13C11DD-881E-414A-B6E1-A056A5443F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661</Words>
  <Application>Microsoft Office PowerPoint</Application>
  <PresentationFormat>Widescreen</PresentationFormat>
  <Paragraphs>143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Handwriting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Esteves, Teresa M</dc:creator>
  <cp:lastModifiedBy>Esteves, Teresa M</cp:lastModifiedBy>
  <cp:revision>7</cp:revision>
  <dcterms:created xsi:type="dcterms:W3CDTF">2020-09-14T21:51:36Z</dcterms:created>
  <dcterms:modified xsi:type="dcterms:W3CDTF">2020-10-01T02:13:02Z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0x010100AC68978ECB949546AEE5EF456A033CF9</vt:lpwstr>
  </property>
</Properties>
</file>