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79"/>
  </p:notesMasterIdLst>
  <p:handoutMasterIdLst>
    <p:handoutMasterId r:id="rId80"/>
  </p:handoutMasterIdLst>
  <p:sldIdLst>
    <p:sldId id="448" r:id="rId5"/>
    <p:sldId id="648" r:id="rId6"/>
    <p:sldId id="1660" r:id="rId7"/>
    <p:sldId id="654" r:id="rId8"/>
    <p:sldId id="649" r:id="rId9"/>
    <p:sldId id="1658" r:id="rId10"/>
    <p:sldId id="1662" r:id="rId11"/>
    <p:sldId id="1663" r:id="rId12"/>
    <p:sldId id="289" r:id="rId13"/>
    <p:sldId id="1626" r:id="rId14"/>
    <p:sldId id="1665" r:id="rId15"/>
    <p:sldId id="480" r:id="rId16"/>
    <p:sldId id="522" r:id="rId17"/>
    <p:sldId id="286" r:id="rId18"/>
    <p:sldId id="277" r:id="rId19"/>
    <p:sldId id="1657" r:id="rId20"/>
    <p:sldId id="1666" r:id="rId21"/>
    <p:sldId id="1668" r:id="rId22"/>
    <p:sldId id="1671" r:id="rId23"/>
    <p:sldId id="1721" r:id="rId24"/>
    <p:sldId id="1708" r:id="rId25"/>
    <p:sldId id="1686" r:id="rId26"/>
    <p:sldId id="1709" r:id="rId27"/>
    <p:sldId id="1689" r:id="rId28"/>
    <p:sldId id="1710" r:id="rId29"/>
    <p:sldId id="1722" r:id="rId30"/>
    <p:sldId id="1688" r:id="rId31"/>
    <p:sldId id="1687" r:id="rId32"/>
    <p:sldId id="1711" r:id="rId33"/>
    <p:sldId id="1713" r:id="rId34"/>
    <p:sldId id="1712" r:id="rId35"/>
    <p:sldId id="1723" r:id="rId36"/>
    <p:sldId id="1724" r:id="rId37"/>
    <p:sldId id="1714" r:id="rId38"/>
    <p:sldId id="1672" r:id="rId39"/>
    <p:sldId id="1679" r:id="rId40"/>
    <p:sldId id="1699" r:id="rId41"/>
    <p:sldId id="1690" r:id="rId42"/>
    <p:sldId id="1703" r:id="rId43"/>
    <p:sldId id="1716" r:id="rId44"/>
    <p:sldId id="1673" r:id="rId45"/>
    <p:sldId id="1691" r:id="rId46"/>
    <p:sldId id="1684" r:id="rId47"/>
    <p:sldId id="1717" r:id="rId48"/>
    <p:sldId id="1706" r:id="rId49"/>
    <p:sldId id="1680" r:id="rId50"/>
    <p:sldId id="1682" r:id="rId51"/>
    <p:sldId id="1704" r:id="rId52"/>
    <p:sldId id="1700" r:id="rId53"/>
    <p:sldId id="1701" r:id="rId54"/>
    <p:sldId id="1702" r:id="rId55"/>
    <p:sldId id="1674" r:id="rId56"/>
    <p:sldId id="1676" r:id="rId57"/>
    <p:sldId id="1693" r:id="rId58"/>
    <p:sldId id="1697" r:id="rId59"/>
    <p:sldId id="1718" r:id="rId60"/>
    <p:sldId id="1675" r:id="rId61"/>
    <p:sldId id="1692" r:id="rId62"/>
    <p:sldId id="1685" r:id="rId63"/>
    <p:sldId id="1719" r:id="rId64"/>
    <p:sldId id="1677" r:id="rId65"/>
    <p:sldId id="1694" r:id="rId66"/>
    <p:sldId id="1696" r:id="rId67"/>
    <p:sldId id="1720" r:id="rId68"/>
    <p:sldId id="1707" r:id="rId69"/>
    <p:sldId id="1681" r:id="rId70"/>
    <p:sldId id="1683" r:id="rId71"/>
    <p:sldId id="1705" r:id="rId72"/>
    <p:sldId id="1669" r:id="rId73"/>
    <p:sldId id="1670" r:id="rId74"/>
    <p:sldId id="1698" r:id="rId75"/>
    <p:sldId id="653" r:id="rId76"/>
    <p:sldId id="1653" r:id="rId77"/>
    <p:sldId id="1654" r:id="rId7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9EC8430-5D2A-500E-4401-B67C116694C6}" name="Bowler, Sarah Lee" initials="BSL" userId="S::sbowler@uab.edu::4ba38e36-721c-4aba-b907-3347d6856a0c" providerId="AD"/>
  <p188:author id="{D29DDB57-9BA8-EED0-5890-FFA6255F3270}" name="Johnson, Heather Hudspeth" initials="" userId="S::hudspeth@uab.edu::f2a06184-7f04-4037-89c7-397767dd0ea2" providerId="AD"/>
  <p188:author id="{81F06E6D-AC51-F789-E782-471A318969F6}" name="Enlow, Margaret" initials="EM" userId="S::menlow@uab.edu::91bc0ee4-c231-43f9-a7d7-79280acd7483" providerId="AD"/>
  <p188:author id="{C00238AF-C0D7-1137-DF38-86AC8AF8DD7B}" name="Heather Johnson" initials="HJ" userId="S::johnson@jbassoc.com::86577afa-6606-42c5-912e-8eef4ff58d53" providerId="AD"/>
  <p188:author id="{2B1A41E4-8ACD-101F-C9F9-DB2BC504A028}" name="Jouri Johnson" initials="JJ" userId="DdOvw52exoUUZG1UyBMLXq2ip0pMSU34xf5ASNoXxBA="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241"/>
    <a:srgbClr val="661F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853" autoAdjust="0"/>
    <p:restoredTop sz="89452" autoAdjust="0"/>
  </p:normalViewPr>
  <p:slideViewPr>
    <p:cSldViewPr snapToGrid="0">
      <p:cViewPr varScale="1">
        <p:scale>
          <a:sx n="113" d="100"/>
          <a:sy n="113" d="100"/>
        </p:scale>
        <p:origin x="600" y="176"/>
      </p:cViewPr>
      <p:guideLst/>
    </p:cSldViewPr>
  </p:slideViewPr>
  <p:notesTextViewPr>
    <p:cViewPr>
      <p:scale>
        <a:sx n="1" d="1"/>
        <a:sy n="1" d="1"/>
      </p:scale>
      <p:origin x="0" y="0"/>
    </p:cViewPr>
  </p:notesTextViewPr>
  <p:sorterViewPr>
    <p:cViewPr>
      <p:scale>
        <a:sx n="20" d="100"/>
        <a:sy n="2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tableStyles" Target="tableStyle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notesMaster" Target="notesMasters/notesMaster1.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handoutMaster" Target="handoutMasters/handoutMaster1.xml"/><Relationship Id="rId85"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61" Type="http://schemas.openxmlformats.org/officeDocument/2006/relationships/slide" Target="slides/slide57.xml"/><Relationship Id="rId82" Type="http://schemas.openxmlformats.org/officeDocument/2006/relationships/viewProps" Target="viewProps.xml"/></Relationships>
</file>

<file path=ppt/diagrams/_rels/data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4" Type="http://schemas.openxmlformats.org/officeDocument/2006/relationships/image" Target="../media/image33.svg"/></Relationships>
</file>

<file path=ppt/diagrams/_rels/drawing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4" Type="http://schemas.openxmlformats.org/officeDocument/2006/relationships/image" Target="../media/image33.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542E83-86B2-42A1-ACB5-5CC7C5C4DCED}"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46C04227-3C3C-4BB2-96DE-C53630C3E6AF}">
      <dgm:prSet/>
      <dgm:spPr/>
      <dgm:t>
        <a:bodyPr/>
        <a:lstStyle/>
        <a:p>
          <a:r>
            <a:rPr lang="en-US"/>
            <a:t>Devoted to improving the health of women, children, and families.</a:t>
          </a:r>
        </a:p>
      </dgm:t>
    </dgm:pt>
    <dgm:pt modelId="{1EBF1F29-B401-4F5D-9C68-38617147F01F}" type="parTrans" cxnId="{70CF6315-23DD-4FFE-A3A0-5517CA635FE8}">
      <dgm:prSet/>
      <dgm:spPr/>
      <dgm:t>
        <a:bodyPr/>
        <a:lstStyle/>
        <a:p>
          <a:endParaRPr lang="en-US"/>
        </a:p>
      </dgm:t>
    </dgm:pt>
    <dgm:pt modelId="{BEBC1DDF-9773-40BC-AAD6-E2E41A327245}" type="sibTrans" cxnId="{70CF6315-23DD-4FFE-A3A0-5517CA635FE8}">
      <dgm:prSet/>
      <dgm:spPr/>
      <dgm:t>
        <a:bodyPr/>
        <a:lstStyle/>
        <a:p>
          <a:endParaRPr lang="en-US"/>
        </a:p>
      </dgm:t>
    </dgm:pt>
    <dgm:pt modelId="{5F99256D-1127-4F5A-82F6-6D00055CFD72}">
      <dgm:prSet/>
      <dgm:spPr/>
      <dgm:t>
        <a:bodyPr/>
        <a:lstStyle/>
        <a:p>
          <a:r>
            <a:rPr lang="en-US"/>
            <a:t>Program authorized through </a:t>
          </a:r>
          <a:r>
            <a:rPr lang="en-US" b="1"/>
            <a:t>Title V </a:t>
          </a:r>
          <a:r>
            <a:rPr lang="en-US"/>
            <a:t>of the 1935 Social Security Act</a:t>
          </a:r>
        </a:p>
      </dgm:t>
    </dgm:pt>
    <dgm:pt modelId="{14C2EEC0-B64E-48C6-916E-D4D9FE81907E}" type="parTrans" cxnId="{C4333215-511D-4F60-A003-A9DDB9DB61F3}">
      <dgm:prSet/>
      <dgm:spPr/>
      <dgm:t>
        <a:bodyPr/>
        <a:lstStyle/>
        <a:p>
          <a:endParaRPr lang="en-US"/>
        </a:p>
      </dgm:t>
    </dgm:pt>
    <dgm:pt modelId="{E4B6EA27-8671-4970-9141-AA5432EA2E6A}" type="sibTrans" cxnId="{C4333215-511D-4F60-A003-A9DDB9DB61F3}">
      <dgm:prSet/>
      <dgm:spPr/>
      <dgm:t>
        <a:bodyPr/>
        <a:lstStyle/>
        <a:p>
          <a:endParaRPr lang="en-US"/>
        </a:p>
      </dgm:t>
    </dgm:pt>
    <dgm:pt modelId="{9F11F531-068B-420D-B5CB-6271558EC693}">
      <dgm:prSet/>
      <dgm:spPr/>
      <dgm:t>
        <a:bodyPr/>
        <a:lstStyle/>
        <a:p>
          <a:r>
            <a:rPr lang="en-US"/>
            <a:t>Federal grants awarded annually to 50 states &amp; 9 jurisdictions</a:t>
          </a:r>
        </a:p>
      </dgm:t>
    </dgm:pt>
    <dgm:pt modelId="{3C6ED0E3-4999-4663-97BB-6D078C960401}" type="parTrans" cxnId="{BA4F77A1-FC67-4656-AD4B-1B8BF13F0BE6}">
      <dgm:prSet/>
      <dgm:spPr/>
      <dgm:t>
        <a:bodyPr/>
        <a:lstStyle/>
        <a:p>
          <a:endParaRPr lang="en-US"/>
        </a:p>
      </dgm:t>
    </dgm:pt>
    <dgm:pt modelId="{0CA30B74-D94B-4438-A75D-79FF6BAC35C0}" type="sibTrans" cxnId="{BA4F77A1-FC67-4656-AD4B-1B8BF13F0BE6}">
      <dgm:prSet/>
      <dgm:spPr/>
      <dgm:t>
        <a:bodyPr/>
        <a:lstStyle/>
        <a:p>
          <a:endParaRPr lang="en-US"/>
        </a:p>
      </dgm:t>
    </dgm:pt>
    <dgm:pt modelId="{B90104B6-69D9-448B-89AF-24E527450318}">
      <dgm:prSet/>
      <dgm:spPr/>
      <dgm:t>
        <a:bodyPr/>
        <a:lstStyle/>
        <a:p>
          <a:r>
            <a:rPr lang="en-US" dirty="0"/>
            <a:t>Family Health Services Division is the Hawai’i MCH agency</a:t>
          </a:r>
        </a:p>
      </dgm:t>
    </dgm:pt>
    <dgm:pt modelId="{F9E4B3C0-1816-4725-8F88-913821B4EEBC}" type="parTrans" cxnId="{64A5739B-CD21-464F-86B0-4480965A1A4B}">
      <dgm:prSet/>
      <dgm:spPr/>
      <dgm:t>
        <a:bodyPr/>
        <a:lstStyle/>
        <a:p>
          <a:endParaRPr lang="en-US"/>
        </a:p>
      </dgm:t>
    </dgm:pt>
    <dgm:pt modelId="{F533E928-9B92-4EEA-995D-DEDB340B043B}" type="sibTrans" cxnId="{64A5739B-CD21-464F-86B0-4480965A1A4B}">
      <dgm:prSet/>
      <dgm:spPr/>
      <dgm:t>
        <a:bodyPr/>
        <a:lstStyle/>
        <a:p>
          <a:endParaRPr lang="en-US"/>
        </a:p>
      </dgm:t>
    </dgm:pt>
    <dgm:pt modelId="{5222B816-9BC2-464D-A2F8-72F4EECE45DC}" type="pres">
      <dgm:prSet presAssocID="{23542E83-86B2-42A1-ACB5-5CC7C5C4DCED}" presName="linear" presStyleCnt="0">
        <dgm:presLayoutVars>
          <dgm:animLvl val="lvl"/>
          <dgm:resizeHandles val="exact"/>
        </dgm:presLayoutVars>
      </dgm:prSet>
      <dgm:spPr/>
    </dgm:pt>
    <dgm:pt modelId="{8FCA9301-F599-4D40-8CE4-92F06DB25CA1}" type="pres">
      <dgm:prSet presAssocID="{46C04227-3C3C-4BB2-96DE-C53630C3E6AF}" presName="parentText" presStyleLbl="node1" presStyleIdx="0" presStyleCnt="4">
        <dgm:presLayoutVars>
          <dgm:chMax val="0"/>
          <dgm:bulletEnabled val="1"/>
        </dgm:presLayoutVars>
      </dgm:prSet>
      <dgm:spPr/>
    </dgm:pt>
    <dgm:pt modelId="{D2E1902A-D643-4B20-8B97-07C97C28C4F5}" type="pres">
      <dgm:prSet presAssocID="{BEBC1DDF-9773-40BC-AAD6-E2E41A327245}" presName="spacer" presStyleCnt="0"/>
      <dgm:spPr/>
    </dgm:pt>
    <dgm:pt modelId="{C7F8735A-761D-4F0B-8D31-8B3C27619EF8}" type="pres">
      <dgm:prSet presAssocID="{5F99256D-1127-4F5A-82F6-6D00055CFD72}" presName="parentText" presStyleLbl="node1" presStyleIdx="1" presStyleCnt="4">
        <dgm:presLayoutVars>
          <dgm:chMax val="0"/>
          <dgm:bulletEnabled val="1"/>
        </dgm:presLayoutVars>
      </dgm:prSet>
      <dgm:spPr/>
    </dgm:pt>
    <dgm:pt modelId="{49277595-64B5-48A0-A5BB-9405F747A0AF}" type="pres">
      <dgm:prSet presAssocID="{E4B6EA27-8671-4970-9141-AA5432EA2E6A}" presName="spacer" presStyleCnt="0"/>
      <dgm:spPr/>
    </dgm:pt>
    <dgm:pt modelId="{828EB639-0563-432F-92B3-4F160410D5B7}" type="pres">
      <dgm:prSet presAssocID="{9F11F531-068B-420D-B5CB-6271558EC693}" presName="parentText" presStyleLbl="node1" presStyleIdx="2" presStyleCnt="4">
        <dgm:presLayoutVars>
          <dgm:chMax val="0"/>
          <dgm:bulletEnabled val="1"/>
        </dgm:presLayoutVars>
      </dgm:prSet>
      <dgm:spPr/>
    </dgm:pt>
    <dgm:pt modelId="{DE90B081-D76E-41DD-AC61-A56529967DF3}" type="pres">
      <dgm:prSet presAssocID="{0CA30B74-D94B-4438-A75D-79FF6BAC35C0}" presName="spacer" presStyleCnt="0"/>
      <dgm:spPr/>
    </dgm:pt>
    <dgm:pt modelId="{F0B0270E-23FC-450D-94F3-0339A4E67B24}" type="pres">
      <dgm:prSet presAssocID="{B90104B6-69D9-448B-89AF-24E527450318}" presName="parentText" presStyleLbl="node1" presStyleIdx="3" presStyleCnt="4">
        <dgm:presLayoutVars>
          <dgm:chMax val="0"/>
          <dgm:bulletEnabled val="1"/>
        </dgm:presLayoutVars>
      </dgm:prSet>
      <dgm:spPr/>
    </dgm:pt>
  </dgm:ptLst>
  <dgm:cxnLst>
    <dgm:cxn modelId="{C4333215-511D-4F60-A003-A9DDB9DB61F3}" srcId="{23542E83-86B2-42A1-ACB5-5CC7C5C4DCED}" destId="{5F99256D-1127-4F5A-82F6-6D00055CFD72}" srcOrd="1" destOrd="0" parTransId="{14C2EEC0-B64E-48C6-916E-D4D9FE81907E}" sibTransId="{E4B6EA27-8671-4970-9141-AA5432EA2E6A}"/>
    <dgm:cxn modelId="{70CF6315-23DD-4FFE-A3A0-5517CA635FE8}" srcId="{23542E83-86B2-42A1-ACB5-5CC7C5C4DCED}" destId="{46C04227-3C3C-4BB2-96DE-C53630C3E6AF}" srcOrd="0" destOrd="0" parTransId="{1EBF1F29-B401-4F5D-9C68-38617147F01F}" sibTransId="{BEBC1DDF-9773-40BC-AAD6-E2E41A327245}"/>
    <dgm:cxn modelId="{CD2DFD53-C8C3-4FCC-B987-5EBB22E54220}" type="presOf" srcId="{23542E83-86B2-42A1-ACB5-5CC7C5C4DCED}" destId="{5222B816-9BC2-464D-A2F8-72F4EECE45DC}" srcOrd="0" destOrd="0" presId="urn:microsoft.com/office/officeart/2005/8/layout/vList2"/>
    <dgm:cxn modelId="{9476E060-FF80-4FDD-8208-C1329261D451}" type="presOf" srcId="{9F11F531-068B-420D-B5CB-6271558EC693}" destId="{828EB639-0563-432F-92B3-4F160410D5B7}" srcOrd="0" destOrd="0" presId="urn:microsoft.com/office/officeart/2005/8/layout/vList2"/>
    <dgm:cxn modelId="{44DA9A78-AB90-4C4F-9299-53AE3FBF45FC}" type="presOf" srcId="{B90104B6-69D9-448B-89AF-24E527450318}" destId="{F0B0270E-23FC-450D-94F3-0339A4E67B24}" srcOrd="0" destOrd="0" presId="urn:microsoft.com/office/officeart/2005/8/layout/vList2"/>
    <dgm:cxn modelId="{64A5739B-CD21-464F-86B0-4480965A1A4B}" srcId="{23542E83-86B2-42A1-ACB5-5CC7C5C4DCED}" destId="{B90104B6-69D9-448B-89AF-24E527450318}" srcOrd="3" destOrd="0" parTransId="{F9E4B3C0-1816-4725-8F88-913821B4EEBC}" sibTransId="{F533E928-9B92-4EEA-995D-DEDB340B043B}"/>
    <dgm:cxn modelId="{BA4F77A1-FC67-4656-AD4B-1B8BF13F0BE6}" srcId="{23542E83-86B2-42A1-ACB5-5CC7C5C4DCED}" destId="{9F11F531-068B-420D-B5CB-6271558EC693}" srcOrd="2" destOrd="0" parTransId="{3C6ED0E3-4999-4663-97BB-6D078C960401}" sibTransId="{0CA30B74-D94B-4438-A75D-79FF6BAC35C0}"/>
    <dgm:cxn modelId="{45B810C0-7602-4C1D-9DF4-9F0635259D72}" type="presOf" srcId="{46C04227-3C3C-4BB2-96DE-C53630C3E6AF}" destId="{8FCA9301-F599-4D40-8CE4-92F06DB25CA1}" srcOrd="0" destOrd="0" presId="urn:microsoft.com/office/officeart/2005/8/layout/vList2"/>
    <dgm:cxn modelId="{3C8094ED-778F-4550-99BC-4568EF10E70B}" type="presOf" srcId="{5F99256D-1127-4F5A-82F6-6D00055CFD72}" destId="{C7F8735A-761D-4F0B-8D31-8B3C27619EF8}" srcOrd="0" destOrd="0" presId="urn:microsoft.com/office/officeart/2005/8/layout/vList2"/>
    <dgm:cxn modelId="{18D91FA4-572C-4EAE-AC51-6F7CB8FB2F94}" type="presParOf" srcId="{5222B816-9BC2-464D-A2F8-72F4EECE45DC}" destId="{8FCA9301-F599-4D40-8CE4-92F06DB25CA1}" srcOrd="0" destOrd="0" presId="urn:microsoft.com/office/officeart/2005/8/layout/vList2"/>
    <dgm:cxn modelId="{E27F23B3-CC29-493A-B30C-53D36F0E832E}" type="presParOf" srcId="{5222B816-9BC2-464D-A2F8-72F4EECE45DC}" destId="{D2E1902A-D643-4B20-8B97-07C97C28C4F5}" srcOrd="1" destOrd="0" presId="urn:microsoft.com/office/officeart/2005/8/layout/vList2"/>
    <dgm:cxn modelId="{34D79AF4-BBAA-4796-ADAB-67C7B11050C4}" type="presParOf" srcId="{5222B816-9BC2-464D-A2F8-72F4EECE45DC}" destId="{C7F8735A-761D-4F0B-8D31-8B3C27619EF8}" srcOrd="2" destOrd="0" presId="urn:microsoft.com/office/officeart/2005/8/layout/vList2"/>
    <dgm:cxn modelId="{C044362F-C30E-467C-BA29-593FB3755F97}" type="presParOf" srcId="{5222B816-9BC2-464D-A2F8-72F4EECE45DC}" destId="{49277595-64B5-48A0-A5BB-9405F747A0AF}" srcOrd="3" destOrd="0" presId="urn:microsoft.com/office/officeart/2005/8/layout/vList2"/>
    <dgm:cxn modelId="{38EF8B01-9EE5-4D43-BA7C-50D6E7D53D79}" type="presParOf" srcId="{5222B816-9BC2-464D-A2F8-72F4EECE45DC}" destId="{828EB639-0563-432F-92B3-4F160410D5B7}" srcOrd="4" destOrd="0" presId="urn:microsoft.com/office/officeart/2005/8/layout/vList2"/>
    <dgm:cxn modelId="{E6FED997-C89A-4464-BD11-B640A154812F}" type="presParOf" srcId="{5222B816-9BC2-464D-A2F8-72F4EECE45DC}" destId="{DE90B081-D76E-41DD-AC61-A56529967DF3}" srcOrd="5" destOrd="0" presId="urn:microsoft.com/office/officeart/2005/8/layout/vList2"/>
    <dgm:cxn modelId="{8DF847CA-5029-4BB3-BD2C-D2C44734DB38}" type="presParOf" srcId="{5222B816-9BC2-464D-A2F8-72F4EECE45DC}" destId="{F0B0270E-23FC-450D-94F3-0339A4E67B24}"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C0B14E-AEA6-48D3-A387-ED4A3A3BF840}"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D71FC021-6A65-44D1-95B9-0E6C89079866}">
      <dgm:prSet phldrT="[Text]" custT="1"/>
      <dgm:spPr/>
      <dgm:t>
        <a:bodyPr/>
        <a:lstStyle/>
        <a:p>
          <a:r>
            <a:rPr lang="en-US" sz="2400" b="0" dirty="0"/>
            <a:t>Child Health</a:t>
          </a:r>
        </a:p>
      </dgm:t>
    </dgm:pt>
    <dgm:pt modelId="{862AAE39-3AAD-40E3-BA20-90187BD73242}" type="parTrans" cxnId="{53239C96-427C-420B-95DC-546F3B30ED65}">
      <dgm:prSet/>
      <dgm:spPr/>
      <dgm:t>
        <a:bodyPr/>
        <a:lstStyle/>
        <a:p>
          <a:endParaRPr lang="en-US"/>
        </a:p>
      </dgm:t>
    </dgm:pt>
    <dgm:pt modelId="{9B090D9D-470E-46E2-AABB-0368A52481AA}" type="sibTrans" cxnId="{53239C96-427C-420B-95DC-546F3B30ED65}">
      <dgm:prSet/>
      <dgm:spPr/>
      <dgm:t>
        <a:bodyPr/>
        <a:lstStyle/>
        <a:p>
          <a:endParaRPr lang="en-US" dirty="0"/>
        </a:p>
      </dgm:t>
    </dgm:pt>
    <dgm:pt modelId="{4551B675-D926-4DD6-8951-65F2DCE2D424}">
      <dgm:prSet phldrT="[Text]" custT="1"/>
      <dgm:spPr/>
      <dgm:t>
        <a:bodyPr/>
        <a:lstStyle/>
        <a:p>
          <a:r>
            <a:rPr lang="en-US" sz="2400" b="0" dirty="0"/>
            <a:t>Adolescent Health</a:t>
          </a:r>
        </a:p>
      </dgm:t>
    </dgm:pt>
    <dgm:pt modelId="{2EE55A78-001E-403E-B21D-1FBC70FF8613}" type="parTrans" cxnId="{BDC6F4EC-735C-4250-A2CF-39733D874D48}">
      <dgm:prSet/>
      <dgm:spPr/>
      <dgm:t>
        <a:bodyPr/>
        <a:lstStyle/>
        <a:p>
          <a:endParaRPr lang="en-US"/>
        </a:p>
      </dgm:t>
    </dgm:pt>
    <dgm:pt modelId="{DFA807B3-8FE5-43CB-A9CE-8C2279DA0813}" type="sibTrans" cxnId="{BDC6F4EC-735C-4250-A2CF-39733D874D48}">
      <dgm:prSet/>
      <dgm:spPr/>
      <dgm:t>
        <a:bodyPr/>
        <a:lstStyle/>
        <a:p>
          <a:endParaRPr lang="en-US" dirty="0"/>
        </a:p>
      </dgm:t>
    </dgm:pt>
    <dgm:pt modelId="{75BA0777-02C1-4DE8-B655-2EFF7C294468}">
      <dgm:prSet phldrT="[Text]" custT="1"/>
      <dgm:spPr/>
      <dgm:t>
        <a:bodyPr/>
        <a:lstStyle/>
        <a:p>
          <a:r>
            <a:rPr lang="en-US" sz="2400" b="0" dirty="0"/>
            <a:t>Children with Special Health Needs</a:t>
          </a:r>
        </a:p>
      </dgm:t>
    </dgm:pt>
    <dgm:pt modelId="{3B5B75D3-1048-48CB-B9CB-2ADAF96B9530}" type="parTrans" cxnId="{9CD61D07-6F9B-41CF-BA28-CF7F19CBCB7F}">
      <dgm:prSet/>
      <dgm:spPr/>
      <dgm:t>
        <a:bodyPr/>
        <a:lstStyle/>
        <a:p>
          <a:endParaRPr lang="en-US"/>
        </a:p>
      </dgm:t>
    </dgm:pt>
    <dgm:pt modelId="{2326DFF9-3C96-4E56-B8DA-BA5A1D0C9427}" type="sibTrans" cxnId="{9CD61D07-6F9B-41CF-BA28-CF7F19CBCB7F}">
      <dgm:prSet/>
      <dgm:spPr/>
      <dgm:t>
        <a:bodyPr/>
        <a:lstStyle/>
        <a:p>
          <a:endParaRPr lang="en-US"/>
        </a:p>
      </dgm:t>
    </dgm:pt>
    <dgm:pt modelId="{D07AD3FD-84FF-467E-9693-752776549C61}">
      <dgm:prSet phldrT="[Text]" custT="1"/>
      <dgm:spPr/>
      <dgm:t>
        <a:bodyPr/>
        <a:lstStyle/>
        <a:p>
          <a:r>
            <a:rPr lang="en-US" sz="2400" b="0" dirty="0"/>
            <a:t>Perinatal/Infant Health</a:t>
          </a:r>
        </a:p>
      </dgm:t>
    </dgm:pt>
    <dgm:pt modelId="{A8C9B7A9-BC2A-4753-B7F0-F2E361D95520}" type="sibTrans" cxnId="{55492768-9A5E-4F74-AC7C-959C5C24EFD3}">
      <dgm:prSet/>
      <dgm:spPr/>
      <dgm:t>
        <a:bodyPr/>
        <a:lstStyle/>
        <a:p>
          <a:endParaRPr lang="en-US" dirty="0"/>
        </a:p>
      </dgm:t>
    </dgm:pt>
    <dgm:pt modelId="{7B691773-F524-4FAD-A272-BDF0B0C4370A}" type="parTrans" cxnId="{55492768-9A5E-4F74-AC7C-959C5C24EFD3}">
      <dgm:prSet/>
      <dgm:spPr/>
      <dgm:t>
        <a:bodyPr/>
        <a:lstStyle/>
        <a:p>
          <a:endParaRPr lang="en-US"/>
        </a:p>
      </dgm:t>
    </dgm:pt>
    <dgm:pt modelId="{AACEAFD5-63CF-4AFC-B46F-BE086C5D447C}">
      <dgm:prSet phldrT="[Text]" custT="1"/>
      <dgm:spPr/>
      <dgm:t>
        <a:bodyPr/>
        <a:lstStyle/>
        <a:p>
          <a:r>
            <a:rPr lang="en-US" sz="2400" b="0" dirty="0"/>
            <a:t>Women/Maternal Health</a:t>
          </a:r>
        </a:p>
      </dgm:t>
    </dgm:pt>
    <dgm:pt modelId="{7A8D4B4D-06E9-4958-810D-A6226B6AC588}" type="sibTrans" cxnId="{AE101ABC-7EA3-4444-A576-8AB15A371C84}">
      <dgm:prSet/>
      <dgm:spPr/>
      <dgm:t>
        <a:bodyPr/>
        <a:lstStyle/>
        <a:p>
          <a:endParaRPr lang="en-US" dirty="0"/>
        </a:p>
      </dgm:t>
    </dgm:pt>
    <dgm:pt modelId="{7A0BD8EC-BB4A-4912-A54E-6F39B681264E}" type="parTrans" cxnId="{AE101ABC-7EA3-4444-A576-8AB15A371C84}">
      <dgm:prSet/>
      <dgm:spPr/>
      <dgm:t>
        <a:bodyPr/>
        <a:lstStyle/>
        <a:p>
          <a:endParaRPr lang="en-US"/>
        </a:p>
      </dgm:t>
    </dgm:pt>
    <dgm:pt modelId="{5852C473-7CA4-4302-AC29-858580EB174E}" type="pres">
      <dgm:prSet presAssocID="{55C0B14E-AEA6-48D3-A387-ED4A3A3BF840}" presName="outerComposite" presStyleCnt="0">
        <dgm:presLayoutVars>
          <dgm:chMax val="5"/>
          <dgm:dir/>
          <dgm:resizeHandles val="exact"/>
        </dgm:presLayoutVars>
      </dgm:prSet>
      <dgm:spPr/>
    </dgm:pt>
    <dgm:pt modelId="{671DF6CC-B7A2-4D9B-81DB-A578074DE007}" type="pres">
      <dgm:prSet presAssocID="{55C0B14E-AEA6-48D3-A387-ED4A3A3BF840}" presName="dummyMaxCanvas" presStyleCnt="0">
        <dgm:presLayoutVars/>
      </dgm:prSet>
      <dgm:spPr/>
    </dgm:pt>
    <dgm:pt modelId="{B910B932-5826-4EE1-8052-06FC724850BB}" type="pres">
      <dgm:prSet presAssocID="{55C0B14E-AEA6-48D3-A387-ED4A3A3BF840}" presName="FiveNodes_1" presStyleLbl="node1" presStyleIdx="0" presStyleCnt="5">
        <dgm:presLayoutVars>
          <dgm:bulletEnabled val="1"/>
        </dgm:presLayoutVars>
      </dgm:prSet>
      <dgm:spPr/>
    </dgm:pt>
    <dgm:pt modelId="{E5629E4E-7EA1-4322-A3E6-A9E8128BB180}" type="pres">
      <dgm:prSet presAssocID="{55C0B14E-AEA6-48D3-A387-ED4A3A3BF840}" presName="FiveNodes_2" presStyleLbl="node1" presStyleIdx="1" presStyleCnt="5">
        <dgm:presLayoutVars>
          <dgm:bulletEnabled val="1"/>
        </dgm:presLayoutVars>
      </dgm:prSet>
      <dgm:spPr/>
    </dgm:pt>
    <dgm:pt modelId="{4946660C-860E-4980-999B-5AB9BD5B77C0}" type="pres">
      <dgm:prSet presAssocID="{55C0B14E-AEA6-48D3-A387-ED4A3A3BF840}" presName="FiveNodes_3" presStyleLbl="node1" presStyleIdx="2" presStyleCnt="5">
        <dgm:presLayoutVars>
          <dgm:bulletEnabled val="1"/>
        </dgm:presLayoutVars>
      </dgm:prSet>
      <dgm:spPr/>
    </dgm:pt>
    <dgm:pt modelId="{DAACCD78-D1EE-44C8-ABDC-5E29C2340CAD}" type="pres">
      <dgm:prSet presAssocID="{55C0B14E-AEA6-48D3-A387-ED4A3A3BF840}" presName="FiveNodes_4" presStyleLbl="node1" presStyleIdx="3" presStyleCnt="5">
        <dgm:presLayoutVars>
          <dgm:bulletEnabled val="1"/>
        </dgm:presLayoutVars>
      </dgm:prSet>
      <dgm:spPr/>
    </dgm:pt>
    <dgm:pt modelId="{0D0C8AAF-544E-4897-9FC0-96347A8877B6}" type="pres">
      <dgm:prSet presAssocID="{55C0B14E-AEA6-48D3-A387-ED4A3A3BF840}" presName="FiveNodes_5" presStyleLbl="node1" presStyleIdx="4" presStyleCnt="5">
        <dgm:presLayoutVars>
          <dgm:bulletEnabled val="1"/>
        </dgm:presLayoutVars>
      </dgm:prSet>
      <dgm:spPr/>
    </dgm:pt>
    <dgm:pt modelId="{6972664E-4B78-4A0C-A4E9-6516BAF30297}" type="pres">
      <dgm:prSet presAssocID="{55C0B14E-AEA6-48D3-A387-ED4A3A3BF840}" presName="FiveConn_1-2" presStyleLbl="fgAccFollowNode1" presStyleIdx="0" presStyleCnt="4">
        <dgm:presLayoutVars>
          <dgm:bulletEnabled val="1"/>
        </dgm:presLayoutVars>
      </dgm:prSet>
      <dgm:spPr/>
    </dgm:pt>
    <dgm:pt modelId="{7CF81395-4E49-4D38-BBAE-A2BA36F63FF8}" type="pres">
      <dgm:prSet presAssocID="{55C0B14E-AEA6-48D3-A387-ED4A3A3BF840}" presName="FiveConn_2-3" presStyleLbl="fgAccFollowNode1" presStyleIdx="1" presStyleCnt="4">
        <dgm:presLayoutVars>
          <dgm:bulletEnabled val="1"/>
        </dgm:presLayoutVars>
      </dgm:prSet>
      <dgm:spPr/>
    </dgm:pt>
    <dgm:pt modelId="{AE69216D-5F84-4067-A5C2-C479E9CA3476}" type="pres">
      <dgm:prSet presAssocID="{55C0B14E-AEA6-48D3-A387-ED4A3A3BF840}" presName="FiveConn_3-4" presStyleLbl="fgAccFollowNode1" presStyleIdx="2" presStyleCnt="4">
        <dgm:presLayoutVars>
          <dgm:bulletEnabled val="1"/>
        </dgm:presLayoutVars>
      </dgm:prSet>
      <dgm:spPr/>
    </dgm:pt>
    <dgm:pt modelId="{388193EB-6526-42F3-9262-2354381842FF}" type="pres">
      <dgm:prSet presAssocID="{55C0B14E-AEA6-48D3-A387-ED4A3A3BF840}" presName="FiveConn_4-5" presStyleLbl="fgAccFollowNode1" presStyleIdx="3" presStyleCnt="4">
        <dgm:presLayoutVars>
          <dgm:bulletEnabled val="1"/>
        </dgm:presLayoutVars>
      </dgm:prSet>
      <dgm:spPr/>
    </dgm:pt>
    <dgm:pt modelId="{F229515C-A8F9-4C32-B2E4-EDCDC3AC45A3}" type="pres">
      <dgm:prSet presAssocID="{55C0B14E-AEA6-48D3-A387-ED4A3A3BF840}" presName="FiveNodes_1_text" presStyleLbl="node1" presStyleIdx="4" presStyleCnt="5">
        <dgm:presLayoutVars>
          <dgm:bulletEnabled val="1"/>
        </dgm:presLayoutVars>
      </dgm:prSet>
      <dgm:spPr/>
    </dgm:pt>
    <dgm:pt modelId="{3F4C64D8-AD3C-40EB-A333-404DA28FE1DA}" type="pres">
      <dgm:prSet presAssocID="{55C0B14E-AEA6-48D3-A387-ED4A3A3BF840}" presName="FiveNodes_2_text" presStyleLbl="node1" presStyleIdx="4" presStyleCnt="5">
        <dgm:presLayoutVars>
          <dgm:bulletEnabled val="1"/>
        </dgm:presLayoutVars>
      </dgm:prSet>
      <dgm:spPr/>
    </dgm:pt>
    <dgm:pt modelId="{9A06C77A-064D-4307-B140-8981030DB9CC}" type="pres">
      <dgm:prSet presAssocID="{55C0B14E-AEA6-48D3-A387-ED4A3A3BF840}" presName="FiveNodes_3_text" presStyleLbl="node1" presStyleIdx="4" presStyleCnt="5">
        <dgm:presLayoutVars>
          <dgm:bulletEnabled val="1"/>
        </dgm:presLayoutVars>
      </dgm:prSet>
      <dgm:spPr/>
    </dgm:pt>
    <dgm:pt modelId="{D4F4AD91-4C64-4270-BBCB-8F2826E3C872}" type="pres">
      <dgm:prSet presAssocID="{55C0B14E-AEA6-48D3-A387-ED4A3A3BF840}" presName="FiveNodes_4_text" presStyleLbl="node1" presStyleIdx="4" presStyleCnt="5">
        <dgm:presLayoutVars>
          <dgm:bulletEnabled val="1"/>
        </dgm:presLayoutVars>
      </dgm:prSet>
      <dgm:spPr/>
    </dgm:pt>
    <dgm:pt modelId="{E7AF2EA0-7F79-462F-9515-CFE25DBBD8DD}" type="pres">
      <dgm:prSet presAssocID="{55C0B14E-AEA6-48D3-A387-ED4A3A3BF840}" presName="FiveNodes_5_text" presStyleLbl="node1" presStyleIdx="4" presStyleCnt="5">
        <dgm:presLayoutVars>
          <dgm:bulletEnabled val="1"/>
        </dgm:presLayoutVars>
      </dgm:prSet>
      <dgm:spPr/>
    </dgm:pt>
  </dgm:ptLst>
  <dgm:cxnLst>
    <dgm:cxn modelId="{9CD61D07-6F9B-41CF-BA28-CF7F19CBCB7F}" srcId="{55C0B14E-AEA6-48D3-A387-ED4A3A3BF840}" destId="{75BA0777-02C1-4DE8-B655-2EFF7C294468}" srcOrd="4" destOrd="0" parTransId="{3B5B75D3-1048-48CB-B9CB-2ADAF96B9530}" sibTransId="{2326DFF9-3C96-4E56-B8DA-BA5A1D0C9427}"/>
    <dgm:cxn modelId="{13D25027-FB00-469B-965F-4789FFD5D200}" type="presOf" srcId="{7A8D4B4D-06E9-4958-810D-A6226B6AC588}" destId="{6972664E-4B78-4A0C-A4E9-6516BAF30297}" srcOrd="0" destOrd="0" presId="urn:microsoft.com/office/officeart/2005/8/layout/vProcess5"/>
    <dgm:cxn modelId="{FD844128-4C87-4469-8063-6ECDCADA49CC}" type="presOf" srcId="{D07AD3FD-84FF-467E-9693-752776549C61}" destId="{3F4C64D8-AD3C-40EB-A333-404DA28FE1DA}" srcOrd="1" destOrd="0" presId="urn:microsoft.com/office/officeart/2005/8/layout/vProcess5"/>
    <dgm:cxn modelId="{4043CF4A-56BA-43C7-9A87-D440C3E05A29}" type="presOf" srcId="{D71FC021-6A65-44D1-95B9-0E6C89079866}" destId="{9A06C77A-064D-4307-B140-8981030DB9CC}" srcOrd="1" destOrd="0" presId="urn:microsoft.com/office/officeart/2005/8/layout/vProcess5"/>
    <dgm:cxn modelId="{55492768-9A5E-4F74-AC7C-959C5C24EFD3}" srcId="{55C0B14E-AEA6-48D3-A387-ED4A3A3BF840}" destId="{D07AD3FD-84FF-467E-9693-752776549C61}" srcOrd="1" destOrd="0" parTransId="{7B691773-F524-4FAD-A272-BDF0B0C4370A}" sibTransId="{A8C9B7A9-BC2A-4753-B7F0-F2E361D95520}"/>
    <dgm:cxn modelId="{EBFFC46E-459F-46BB-B12D-892ADD9ACBE9}" type="presOf" srcId="{75BA0777-02C1-4DE8-B655-2EFF7C294468}" destId="{0D0C8AAF-544E-4897-9FC0-96347A8877B6}" srcOrd="0" destOrd="0" presId="urn:microsoft.com/office/officeart/2005/8/layout/vProcess5"/>
    <dgm:cxn modelId="{619D5D72-746F-46A7-BB0B-1C86ACE4D5B6}" type="presOf" srcId="{AACEAFD5-63CF-4AFC-B46F-BE086C5D447C}" destId="{B910B932-5826-4EE1-8052-06FC724850BB}" srcOrd="0" destOrd="0" presId="urn:microsoft.com/office/officeart/2005/8/layout/vProcess5"/>
    <dgm:cxn modelId="{A8CB9777-A9EE-472B-931D-8D95973C3DC9}" type="presOf" srcId="{AACEAFD5-63CF-4AFC-B46F-BE086C5D447C}" destId="{F229515C-A8F9-4C32-B2E4-EDCDC3AC45A3}" srcOrd="1" destOrd="0" presId="urn:microsoft.com/office/officeart/2005/8/layout/vProcess5"/>
    <dgm:cxn modelId="{D824E47C-BB38-4FBC-936D-E5915FEA4A0E}" type="presOf" srcId="{4551B675-D926-4DD6-8951-65F2DCE2D424}" destId="{D4F4AD91-4C64-4270-BBCB-8F2826E3C872}" srcOrd="1" destOrd="0" presId="urn:microsoft.com/office/officeart/2005/8/layout/vProcess5"/>
    <dgm:cxn modelId="{53239C96-427C-420B-95DC-546F3B30ED65}" srcId="{55C0B14E-AEA6-48D3-A387-ED4A3A3BF840}" destId="{D71FC021-6A65-44D1-95B9-0E6C89079866}" srcOrd="2" destOrd="0" parTransId="{862AAE39-3AAD-40E3-BA20-90187BD73242}" sibTransId="{9B090D9D-470E-46E2-AABB-0368A52481AA}"/>
    <dgm:cxn modelId="{96F7009B-4231-409B-B047-85038A39293E}" type="presOf" srcId="{D71FC021-6A65-44D1-95B9-0E6C89079866}" destId="{4946660C-860E-4980-999B-5AB9BD5B77C0}" srcOrd="0" destOrd="0" presId="urn:microsoft.com/office/officeart/2005/8/layout/vProcess5"/>
    <dgm:cxn modelId="{E1F548B7-7FB1-434E-A769-3B5F0E469BCE}" type="presOf" srcId="{55C0B14E-AEA6-48D3-A387-ED4A3A3BF840}" destId="{5852C473-7CA4-4302-AC29-858580EB174E}" srcOrd="0" destOrd="0" presId="urn:microsoft.com/office/officeart/2005/8/layout/vProcess5"/>
    <dgm:cxn modelId="{AE101ABC-7EA3-4444-A576-8AB15A371C84}" srcId="{55C0B14E-AEA6-48D3-A387-ED4A3A3BF840}" destId="{AACEAFD5-63CF-4AFC-B46F-BE086C5D447C}" srcOrd="0" destOrd="0" parTransId="{7A0BD8EC-BB4A-4912-A54E-6F39B681264E}" sibTransId="{7A8D4B4D-06E9-4958-810D-A6226B6AC588}"/>
    <dgm:cxn modelId="{2D0B9ABE-7DF2-45C5-B312-45F559C67ADC}" type="presOf" srcId="{D07AD3FD-84FF-467E-9693-752776549C61}" destId="{E5629E4E-7EA1-4322-A3E6-A9E8128BB180}" srcOrd="0" destOrd="0" presId="urn:microsoft.com/office/officeart/2005/8/layout/vProcess5"/>
    <dgm:cxn modelId="{FAD08AD8-8302-4F9E-920E-5835724CC2AA}" type="presOf" srcId="{4551B675-D926-4DD6-8951-65F2DCE2D424}" destId="{DAACCD78-D1EE-44C8-ABDC-5E29C2340CAD}" srcOrd="0" destOrd="0" presId="urn:microsoft.com/office/officeart/2005/8/layout/vProcess5"/>
    <dgm:cxn modelId="{A786AEDA-A7F3-48AF-B592-0009AF6997C5}" type="presOf" srcId="{75BA0777-02C1-4DE8-B655-2EFF7C294468}" destId="{E7AF2EA0-7F79-462F-9515-CFE25DBBD8DD}" srcOrd="1" destOrd="0" presId="urn:microsoft.com/office/officeart/2005/8/layout/vProcess5"/>
    <dgm:cxn modelId="{6D138AE0-1288-47B4-AB74-A822F37FAF2D}" type="presOf" srcId="{DFA807B3-8FE5-43CB-A9CE-8C2279DA0813}" destId="{388193EB-6526-42F3-9262-2354381842FF}" srcOrd="0" destOrd="0" presId="urn:microsoft.com/office/officeart/2005/8/layout/vProcess5"/>
    <dgm:cxn modelId="{1061A7E1-0150-4C04-96FC-76C32D13B0F4}" type="presOf" srcId="{A8C9B7A9-BC2A-4753-B7F0-F2E361D95520}" destId="{7CF81395-4E49-4D38-BBAE-A2BA36F63FF8}" srcOrd="0" destOrd="0" presId="urn:microsoft.com/office/officeart/2005/8/layout/vProcess5"/>
    <dgm:cxn modelId="{BDC6F4EC-735C-4250-A2CF-39733D874D48}" srcId="{55C0B14E-AEA6-48D3-A387-ED4A3A3BF840}" destId="{4551B675-D926-4DD6-8951-65F2DCE2D424}" srcOrd="3" destOrd="0" parTransId="{2EE55A78-001E-403E-B21D-1FBC70FF8613}" sibTransId="{DFA807B3-8FE5-43CB-A9CE-8C2279DA0813}"/>
    <dgm:cxn modelId="{92740CFA-C5E8-4D8C-BD72-630E62A8EF31}" type="presOf" srcId="{9B090D9D-470E-46E2-AABB-0368A52481AA}" destId="{AE69216D-5F84-4067-A5C2-C479E9CA3476}" srcOrd="0" destOrd="0" presId="urn:microsoft.com/office/officeart/2005/8/layout/vProcess5"/>
    <dgm:cxn modelId="{6E1F6584-39EB-4241-8469-BF514E6907CE}" type="presParOf" srcId="{5852C473-7CA4-4302-AC29-858580EB174E}" destId="{671DF6CC-B7A2-4D9B-81DB-A578074DE007}" srcOrd="0" destOrd="0" presId="urn:microsoft.com/office/officeart/2005/8/layout/vProcess5"/>
    <dgm:cxn modelId="{E2F0F98E-7137-4980-803D-A962BDF60DC3}" type="presParOf" srcId="{5852C473-7CA4-4302-AC29-858580EB174E}" destId="{B910B932-5826-4EE1-8052-06FC724850BB}" srcOrd="1" destOrd="0" presId="urn:microsoft.com/office/officeart/2005/8/layout/vProcess5"/>
    <dgm:cxn modelId="{197BE793-4550-417C-8B42-6F9343DCAF29}" type="presParOf" srcId="{5852C473-7CA4-4302-AC29-858580EB174E}" destId="{E5629E4E-7EA1-4322-A3E6-A9E8128BB180}" srcOrd="2" destOrd="0" presId="urn:microsoft.com/office/officeart/2005/8/layout/vProcess5"/>
    <dgm:cxn modelId="{AD007C1E-8558-45CA-A163-8C3A11D0F125}" type="presParOf" srcId="{5852C473-7CA4-4302-AC29-858580EB174E}" destId="{4946660C-860E-4980-999B-5AB9BD5B77C0}" srcOrd="3" destOrd="0" presId="urn:microsoft.com/office/officeart/2005/8/layout/vProcess5"/>
    <dgm:cxn modelId="{A9EDFAF7-C72B-4405-9C18-5A20DB1C76A7}" type="presParOf" srcId="{5852C473-7CA4-4302-AC29-858580EB174E}" destId="{DAACCD78-D1EE-44C8-ABDC-5E29C2340CAD}" srcOrd="4" destOrd="0" presId="urn:microsoft.com/office/officeart/2005/8/layout/vProcess5"/>
    <dgm:cxn modelId="{FD810FF3-14D7-419E-8352-71182F1A0903}" type="presParOf" srcId="{5852C473-7CA4-4302-AC29-858580EB174E}" destId="{0D0C8AAF-544E-4897-9FC0-96347A8877B6}" srcOrd="5" destOrd="0" presId="urn:microsoft.com/office/officeart/2005/8/layout/vProcess5"/>
    <dgm:cxn modelId="{E1ABB112-DC5E-49B5-AB82-779A609FAE19}" type="presParOf" srcId="{5852C473-7CA4-4302-AC29-858580EB174E}" destId="{6972664E-4B78-4A0C-A4E9-6516BAF30297}" srcOrd="6" destOrd="0" presId="urn:microsoft.com/office/officeart/2005/8/layout/vProcess5"/>
    <dgm:cxn modelId="{6578D787-3A82-4726-A575-38B97CAC533E}" type="presParOf" srcId="{5852C473-7CA4-4302-AC29-858580EB174E}" destId="{7CF81395-4E49-4D38-BBAE-A2BA36F63FF8}" srcOrd="7" destOrd="0" presId="urn:microsoft.com/office/officeart/2005/8/layout/vProcess5"/>
    <dgm:cxn modelId="{C89FFFF1-2050-4473-B290-14351797937C}" type="presParOf" srcId="{5852C473-7CA4-4302-AC29-858580EB174E}" destId="{AE69216D-5F84-4067-A5C2-C479E9CA3476}" srcOrd="8" destOrd="0" presId="urn:microsoft.com/office/officeart/2005/8/layout/vProcess5"/>
    <dgm:cxn modelId="{733E4E4F-5FE3-425D-9DD8-91620CD5E1C1}" type="presParOf" srcId="{5852C473-7CA4-4302-AC29-858580EB174E}" destId="{388193EB-6526-42F3-9262-2354381842FF}" srcOrd="9" destOrd="0" presId="urn:microsoft.com/office/officeart/2005/8/layout/vProcess5"/>
    <dgm:cxn modelId="{86BD5BA6-31B5-467E-89F3-87411F6446B0}" type="presParOf" srcId="{5852C473-7CA4-4302-AC29-858580EB174E}" destId="{F229515C-A8F9-4C32-B2E4-EDCDC3AC45A3}" srcOrd="10" destOrd="0" presId="urn:microsoft.com/office/officeart/2005/8/layout/vProcess5"/>
    <dgm:cxn modelId="{F4213806-FB02-46CF-A63E-D0CAA3A4616F}" type="presParOf" srcId="{5852C473-7CA4-4302-AC29-858580EB174E}" destId="{3F4C64D8-AD3C-40EB-A333-404DA28FE1DA}" srcOrd="11" destOrd="0" presId="urn:microsoft.com/office/officeart/2005/8/layout/vProcess5"/>
    <dgm:cxn modelId="{EC860326-3DD8-4A1F-9F9C-9679C3947A4B}" type="presParOf" srcId="{5852C473-7CA4-4302-AC29-858580EB174E}" destId="{9A06C77A-064D-4307-B140-8981030DB9CC}" srcOrd="12" destOrd="0" presId="urn:microsoft.com/office/officeart/2005/8/layout/vProcess5"/>
    <dgm:cxn modelId="{648E0251-7359-40C4-AC12-E4B8816E04A7}" type="presParOf" srcId="{5852C473-7CA4-4302-AC29-858580EB174E}" destId="{D4F4AD91-4C64-4270-BBCB-8F2826E3C872}" srcOrd="13" destOrd="0" presId="urn:microsoft.com/office/officeart/2005/8/layout/vProcess5"/>
    <dgm:cxn modelId="{1D708AA5-2A2C-4491-80D3-BD41A924E48C}" type="presParOf" srcId="{5852C473-7CA4-4302-AC29-858580EB174E}" destId="{E7AF2EA0-7F79-462F-9515-CFE25DBBD8DD}"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AADACE5-415A-4438-8110-6E8A951947D8}" type="doc">
      <dgm:prSet loTypeId="urn:microsoft.com/office/officeart/2018/2/layout/IconVerticalSolidList" loCatId="icon" qsTypeId="urn:microsoft.com/office/officeart/2005/8/quickstyle/simple1" qsCatId="simple" csTypeId="urn:microsoft.com/office/officeart/2005/8/colors/accent3_2" csCatId="accent3" phldr="1"/>
      <dgm:spPr/>
      <dgm:t>
        <a:bodyPr/>
        <a:lstStyle/>
        <a:p>
          <a:endParaRPr lang="en-US"/>
        </a:p>
      </dgm:t>
    </dgm:pt>
    <dgm:pt modelId="{D00F7026-6241-46C8-945D-E3969CA84105}">
      <dgm:prSet/>
      <dgm:spPr/>
      <dgm:t>
        <a:bodyPr/>
        <a:lstStyle/>
        <a:p>
          <a:r>
            <a:rPr lang="en-US" b="0" dirty="0"/>
            <a:t>Means of determining </a:t>
          </a:r>
          <a:r>
            <a:rPr lang="en-US" dirty="0"/>
            <a:t>problems/issues/gaps and assets</a:t>
          </a:r>
          <a:r>
            <a:rPr lang="en-US" b="0" dirty="0"/>
            <a:t> </a:t>
          </a:r>
          <a:r>
            <a:rPr lang="en-US" dirty="0"/>
            <a:t>for </a:t>
          </a:r>
          <a:r>
            <a:rPr lang="en-US" b="0" dirty="0"/>
            <a:t>a defined population</a:t>
          </a:r>
          <a:r>
            <a:rPr lang="en-US" dirty="0"/>
            <a:t> relative to </a:t>
          </a:r>
          <a:r>
            <a:rPr lang="en-US" b="0" dirty="0"/>
            <a:t>an “ideal” goal or outcome</a:t>
          </a:r>
          <a:endParaRPr lang="en-US" dirty="0"/>
        </a:p>
      </dgm:t>
    </dgm:pt>
    <dgm:pt modelId="{4884B785-B558-42D0-BC1F-47562B9F9F3F}" type="parTrans" cxnId="{A690775D-8D5C-4FCC-9FC0-583C6CAC316C}">
      <dgm:prSet/>
      <dgm:spPr/>
      <dgm:t>
        <a:bodyPr/>
        <a:lstStyle/>
        <a:p>
          <a:endParaRPr lang="en-US"/>
        </a:p>
      </dgm:t>
    </dgm:pt>
    <dgm:pt modelId="{0450C40F-709A-4CB3-881E-2A4530DC196A}" type="sibTrans" cxnId="{A690775D-8D5C-4FCC-9FC0-583C6CAC316C}">
      <dgm:prSet/>
      <dgm:spPr/>
      <dgm:t>
        <a:bodyPr/>
        <a:lstStyle/>
        <a:p>
          <a:endParaRPr lang="en-US"/>
        </a:p>
      </dgm:t>
    </dgm:pt>
    <dgm:pt modelId="{A476B931-8229-4E40-A5FC-0D314CEDE2A1}">
      <dgm:prSet/>
      <dgm:spPr/>
      <dgm:t>
        <a:bodyPr/>
        <a:lstStyle/>
        <a:p>
          <a:r>
            <a:rPr lang="en-US" b="0"/>
            <a:t>Process of identifying needs, prioritizing them, allocating resources, and implementing </a:t>
          </a:r>
          <a:r>
            <a:rPr lang="en-US"/>
            <a:t>evidence-based strategies to</a:t>
          </a:r>
          <a:r>
            <a:rPr lang="en-US" b="0"/>
            <a:t> resolve problems</a:t>
          </a:r>
          <a:endParaRPr lang="en-US"/>
        </a:p>
      </dgm:t>
    </dgm:pt>
    <dgm:pt modelId="{DF18A775-DA3D-4ECD-B3CF-2E13881B40C8}" type="parTrans" cxnId="{651B6484-6A69-4EBB-B4EB-0855B42EEC3D}">
      <dgm:prSet/>
      <dgm:spPr/>
      <dgm:t>
        <a:bodyPr/>
        <a:lstStyle/>
        <a:p>
          <a:endParaRPr lang="en-US"/>
        </a:p>
      </dgm:t>
    </dgm:pt>
    <dgm:pt modelId="{24699F24-1A14-47DD-A91B-625DE88CE7D8}" type="sibTrans" cxnId="{651B6484-6A69-4EBB-B4EB-0855B42EEC3D}">
      <dgm:prSet/>
      <dgm:spPr/>
      <dgm:t>
        <a:bodyPr/>
        <a:lstStyle/>
        <a:p>
          <a:endParaRPr lang="en-US"/>
        </a:p>
      </dgm:t>
    </dgm:pt>
    <dgm:pt modelId="{84C7A794-A662-4DAA-AFA0-CF4F25004E12}" type="pres">
      <dgm:prSet presAssocID="{EAADACE5-415A-4438-8110-6E8A951947D8}" presName="root" presStyleCnt="0">
        <dgm:presLayoutVars>
          <dgm:dir/>
          <dgm:resizeHandles val="exact"/>
        </dgm:presLayoutVars>
      </dgm:prSet>
      <dgm:spPr/>
    </dgm:pt>
    <dgm:pt modelId="{5090D9FD-23B6-4135-9431-5C9FDD895EF9}" type="pres">
      <dgm:prSet presAssocID="{D00F7026-6241-46C8-945D-E3969CA84105}" presName="compNode" presStyleCnt="0"/>
      <dgm:spPr/>
    </dgm:pt>
    <dgm:pt modelId="{C673713F-3997-42AE-A754-E9EA8FD8DBD9}" type="pres">
      <dgm:prSet presAssocID="{D00F7026-6241-46C8-945D-E3969CA84105}" presName="bgRect" presStyleLbl="bgShp" presStyleIdx="0" presStyleCnt="2"/>
      <dgm:spPr/>
    </dgm:pt>
    <dgm:pt modelId="{648F0355-E16A-43D8-A21A-7BA6DFC71935}" type="pres">
      <dgm:prSet presAssocID="{D00F7026-6241-46C8-945D-E3969CA84105}"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arget"/>
        </a:ext>
      </dgm:extLst>
    </dgm:pt>
    <dgm:pt modelId="{7B10B945-01DA-437C-923E-76081A2BD9DE}" type="pres">
      <dgm:prSet presAssocID="{D00F7026-6241-46C8-945D-E3969CA84105}" presName="spaceRect" presStyleCnt="0"/>
      <dgm:spPr/>
    </dgm:pt>
    <dgm:pt modelId="{70DFD6A9-13B2-465F-8EAE-900A6CE55B6A}" type="pres">
      <dgm:prSet presAssocID="{D00F7026-6241-46C8-945D-E3969CA84105}" presName="parTx" presStyleLbl="revTx" presStyleIdx="0" presStyleCnt="2">
        <dgm:presLayoutVars>
          <dgm:chMax val="0"/>
          <dgm:chPref val="0"/>
        </dgm:presLayoutVars>
      </dgm:prSet>
      <dgm:spPr/>
    </dgm:pt>
    <dgm:pt modelId="{9D9DC446-B51C-48D2-83B6-CD4BFD91B8EF}" type="pres">
      <dgm:prSet presAssocID="{0450C40F-709A-4CB3-881E-2A4530DC196A}" presName="sibTrans" presStyleCnt="0"/>
      <dgm:spPr/>
    </dgm:pt>
    <dgm:pt modelId="{0085534E-3E44-4C23-AE7D-3C71C2A8EEFA}" type="pres">
      <dgm:prSet presAssocID="{A476B931-8229-4E40-A5FC-0D314CEDE2A1}" presName="compNode" presStyleCnt="0"/>
      <dgm:spPr/>
    </dgm:pt>
    <dgm:pt modelId="{179D5E7B-E412-4E7E-894A-2094CFA3C8AE}" type="pres">
      <dgm:prSet presAssocID="{A476B931-8229-4E40-A5FC-0D314CEDE2A1}" presName="bgRect" presStyleLbl="bgShp" presStyleIdx="1" presStyleCnt="2"/>
      <dgm:spPr/>
    </dgm:pt>
    <dgm:pt modelId="{48366883-8315-4A68-8ACA-84428B62B449}" type="pres">
      <dgm:prSet presAssocID="{A476B931-8229-4E40-A5FC-0D314CEDE2A1}"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ze"/>
        </a:ext>
      </dgm:extLst>
    </dgm:pt>
    <dgm:pt modelId="{DBF5C102-6D76-4AF6-8931-23306E3B0DDE}" type="pres">
      <dgm:prSet presAssocID="{A476B931-8229-4E40-A5FC-0D314CEDE2A1}" presName="spaceRect" presStyleCnt="0"/>
      <dgm:spPr/>
    </dgm:pt>
    <dgm:pt modelId="{5B16CB4A-8E0F-47B5-B5F8-C2E50C11DC19}" type="pres">
      <dgm:prSet presAssocID="{A476B931-8229-4E40-A5FC-0D314CEDE2A1}" presName="parTx" presStyleLbl="revTx" presStyleIdx="1" presStyleCnt="2">
        <dgm:presLayoutVars>
          <dgm:chMax val="0"/>
          <dgm:chPref val="0"/>
        </dgm:presLayoutVars>
      </dgm:prSet>
      <dgm:spPr/>
    </dgm:pt>
  </dgm:ptLst>
  <dgm:cxnLst>
    <dgm:cxn modelId="{E8ADBE32-C231-42BD-B313-7CF7A3716BFC}" type="presOf" srcId="{D00F7026-6241-46C8-945D-E3969CA84105}" destId="{70DFD6A9-13B2-465F-8EAE-900A6CE55B6A}" srcOrd="0" destOrd="0" presId="urn:microsoft.com/office/officeart/2018/2/layout/IconVerticalSolidList"/>
    <dgm:cxn modelId="{90E0C64E-78AC-4E74-A00E-364C197CB04D}" type="presOf" srcId="{EAADACE5-415A-4438-8110-6E8A951947D8}" destId="{84C7A794-A662-4DAA-AFA0-CF4F25004E12}" srcOrd="0" destOrd="0" presId="urn:microsoft.com/office/officeart/2018/2/layout/IconVerticalSolidList"/>
    <dgm:cxn modelId="{A690775D-8D5C-4FCC-9FC0-583C6CAC316C}" srcId="{EAADACE5-415A-4438-8110-6E8A951947D8}" destId="{D00F7026-6241-46C8-945D-E3969CA84105}" srcOrd="0" destOrd="0" parTransId="{4884B785-B558-42D0-BC1F-47562B9F9F3F}" sibTransId="{0450C40F-709A-4CB3-881E-2A4530DC196A}"/>
    <dgm:cxn modelId="{651B6484-6A69-4EBB-B4EB-0855B42EEC3D}" srcId="{EAADACE5-415A-4438-8110-6E8A951947D8}" destId="{A476B931-8229-4E40-A5FC-0D314CEDE2A1}" srcOrd="1" destOrd="0" parTransId="{DF18A775-DA3D-4ECD-B3CF-2E13881B40C8}" sibTransId="{24699F24-1A14-47DD-A91B-625DE88CE7D8}"/>
    <dgm:cxn modelId="{48EBC4D6-D451-463F-8E6F-355AC266B6AE}" type="presOf" srcId="{A476B931-8229-4E40-A5FC-0D314CEDE2A1}" destId="{5B16CB4A-8E0F-47B5-B5F8-C2E50C11DC19}" srcOrd="0" destOrd="0" presId="urn:microsoft.com/office/officeart/2018/2/layout/IconVerticalSolidList"/>
    <dgm:cxn modelId="{F63DBBAC-5D46-441A-A010-2B77F42FC560}" type="presParOf" srcId="{84C7A794-A662-4DAA-AFA0-CF4F25004E12}" destId="{5090D9FD-23B6-4135-9431-5C9FDD895EF9}" srcOrd="0" destOrd="0" presId="urn:microsoft.com/office/officeart/2018/2/layout/IconVerticalSolidList"/>
    <dgm:cxn modelId="{DCC3C65C-BB00-4BE3-ADFE-CDEAE41EAC0A}" type="presParOf" srcId="{5090D9FD-23B6-4135-9431-5C9FDD895EF9}" destId="{C673713F-3997-42AE-A754-E9EA8FD8DBD9}" srcOrd="0" destOrd="0" presId="urn:microsoft.com/office/officeart/2018/2/layout/IconVerticalSolidList"/>
    <dgm:cxn modelId="{7040323D-EA42-4F15-A7BD-35935C8ECDBC}" type="presParOf" srcId="{5090D9FD-23B6-4135-9431-5C9FDD895EF9}" destId="{648F0355-E16A-43D8-A21A-7BA6DFC71935}" srcOrd="1" destOrd="0" presId="urn:microsoft.com/office/officeart/2018/2/layout/IconVerticalSolidList"/>
    <dgm:cxn modelId="{4C285B4A-D4EE-4DB5-AD92-581552D11583}" type="presParOf" srcId="{5090D9FD-23B6-4135-9431-5C9FDD895EF9}" destId="{7B10B945-01DA-437C-923E-76081A2BD9DE}" srcOrd="2" destOrd="0" presId="urn:microsoft.com/office/officeart/2018/2/layout/IconVerticalSolidList"/>
    <dgm:cxn modelId="{D98D9B7C-18B0-4D36-9FCF-82B8E8CC6D8C}" type="presParOf" srcId="{5090D9FD-23B6-4135-9431-5C9FDD895EF9}" destId="{70DFD6A9-13B2-465F-8EAE-900A6CE55B6A}" srcOrd="3" destOrd="0" presId="urn:microsoft.com/office/officeart/2018/2/layout/IconVerticalSolidList"/>
    <dgm:cxn modelId="{DB4E70C9-7D0E-462A-BB3A-CD62F2173F9B}" type="presParOf" srcId="{84C7A794-A662-4DAA-AFA0-CF4F25004E12}" destId="{9D9DC446-B51C-48D2-83B6-CD4BFD91B8EF}" srcOrd="1" destOrd="0" presId="urn:microsoft.com/office/officeart/2018/2/layout/IconVerticalSolidList"/>
    <dgm:cxn modelId="{C7BE4C46-779A-4982-A14B-606EEEFB74FD}" type="presParOf" srcId="{84C7A794-A662-4DAA-AFA0-CF4F25004E12}" destId="{0085534E-3E44-4C23-AE7D-3C71C2A8EEFA}" srcOrd="2" destOrd="0" presId="urn:microsoft.com/office/officeart/2018/2/layout/IconVerticalSolidList"/>
    <dgm:cxn modelId="{471829E2-8224-41A7-80F0-99699054838D}" type="presParOf" srcId="{0085534E-3E44-4C23-AE7D-3C71C2A8EEFA}" destId="{179D5E7B-E412-4E7E-894A-2094CFA3C8AE}" srcOrd="0" destOrd="0" presId="urn:microsoft.com/office/officeart/2018/2/layout/IconVerticalSolidList"/>
    <dgm:cxn modelId="{8AB35C51-F362-42A0-B743-96DB5F090174}" type="presParOf" srcId="{0085534E-3E44-4C23-AE7D-3C71C2A8EEFA}" destId="{48366883-8315-4A68-8ACA-84428B62B449}" srcOrd="1" destOrd="0" presId="urn:microsoft.com/office/officeart/2018/2/layout/IconVerticalSolidList"/>
    <dgm:cxn modelId="{3DD6733D-F19C-4213-90AF-6F00CA3EA3AA}" type="presParOf" srcId="{0085534E-3E44-4C23-AE7D-3C71C2A8EEFA}" destId="{DBF5C102-6D76-4AF6-8931-23306E3B0DDE}" srcOrd="2" destOrd="0" presId="urn:microsoft.com/office/officeart/2018/2/layout/IconVerticalSolidList"/>
    <dgm:cxn modelId="{8AD37A12-B113-42A4-B079-8A162C24B7E3}" type="presParOf" srcId="{0085534E-3E44-4C23-AE7D-3C71C2A8EEFA}" destId="{5B16CB4A-8E0F-47B5-B5F8-C2E50C11DC1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F9EF8F8-F013-4B6E-9951-41710D1B6FCD}" type="doc">
      <dgm:prSet loTypeId="urn:microsoft.com/office/officeart/2005/8/layout/hProcess7" loCatId="process" qsTypeId="urn:microsoft.com/office/officeart/2005/8/quickstyle/simple1" qsCatId="simple" csTypeId="urn:microsoft.com/office/officeart/2005/8/colors/colorful2" csCatId="colorful" phldr="1"/>
      <dgm:spPr/>
      <dgm:t>
        <a:bodyPr/>
        <a:lstStyle/>
        <a:p>
          <a:endParaRPr lang="en-US"/>
        </a:p>
      </dgm:t>
    </dgm:pt>
    <dgm:pt modelId="{8AC4B213-5EBB-4467-AD53-18B76FA48FD3}">
      <dgm:prSet phldrT="[Text]"/>
      <dgm:spPr/>
      <dgm:t>
        <a:bodyPr/>
        <a:lstStyle/>
        <a:p>
          <a:r>
            <a:rPr lang="haw-US" dirty="0"/>
            <a:t>Collecting Information &amp; Data</a:t>
          </a:r>
          <a:endParaRPr lang="en-US" dirty="0"/>
        </a:p>
      </dgm:t>
    </dgm:pt>
    <dgm:pt modelId="{615D2FA9-8502-434B-BD11-3352748F5978}" type="parTrans" cxnId="{5F463DAD-BA32-4964-8957-A5C4C0BB833A}">
      <dgm:prSet/>
      <dgm:spPr/>
      <dgm:t>
        <a:bodyPr/>
        <a:lstStyle/>
        <a:p>
          <a:endParaRPr lang="en-US"/>
        </a:p>
      </dgm:t>
    </dgm:pt>
    <dgm:pt modelId="{65D79F59-A8FE-4CF1-9746-4903C633C6E3}" type="sibTrans" cxnId="{5F463DAD-BA32-4964-8957-A5C4C0BB833A}">
      <dgm:prSet/>
      <dgm:spPr/>
      <dgm:t>
        <a:bodyPr/>
        <a:lstStyle/>
        <a:p>
          <a:endParaRPr lang="en-US"/>
        </a:p>
      </dgm:t>
    </dgm:pt>
    <dgm:pt modelId="{1D7589F4-4439-4812-801A-20EA90B5E215}">
      <dgm:prSet phldrT="[Text]"/>
      <dgm:spPr/>
      <dgm:t>
        <a:bodyPr/>
        <a:lstStyle/>
        <a:p>
          <a:r>
            <a:rPr lang="haw-US" dirty="0"/>
            <a:t>Determining Priorities</a:t>
          </a:r>
          <a:endParaRPr lang="en-US" dirty="0"/>
        </a:p>
      </dgm:t>
    </dgm:pt>
    <dgm:pt modelId="{156B98B1-DC05-403A-961E-6BCEB6A7A982}" type="parTrans" cxnId="{D0FE5103-21E0-4C04-9F99-29E82FD0C6F0}">
      <dgm:prSet/>
      <dgm:spPr/>
      <dgm:t>
        <a:bodyPr/>
        <a:lstStyle/>
        <a:p>
          <a:endParaRPr lang="en-US"/>
        </a:p>
      </dgm:t>
    </dgm:pt>
    <dgm:pt modelId="{85F9325D-6564-4479-834E-D75AADB74EBD}" type="sibTrans" cxnId="{D0FE5103-21E0-4C04-9F99-29E82FD0C6F0}">
      <dgm:prSet/>
      <dgm:spPr/>
      <dgm:t>
        <a:bodyPr/>
        <a:lstStyle/>
        <a:p>
          <a:endParaRPr lang="en-US"/>
        </a:p>
      </dgm:t>
    </dgm:pt>
    <dgm:pt modelId="{3D663D50-5102-45CE-AAC6-9E69D30D52DF}">
      <dgm:prSet phldrT="[Text]"/>
      <dgm:spPr/>
      <dgm:t>
        <a:bodyPr/>
        <a:lstStyle/>
        <a:p>
          <a:r>
            <a:rPr lang="haw-US" dirty="0"/>
            <a:t>Selecting Measures &amp; Planning </a:t>
          </a:r>
          <a:endParaRPr lang="en-US" dirty="0"/>
        </a:p>
      </dgm:t>
    </dgm:pt>
    <dgm:pt modelId="{24963038-1F57-4ED9-B911-D17F51A18449}" type="parTrans" cxnId="{7CCE05E1-8B66-4F4A-AF2B-DBA913185388}">
      <dgm:prSet/>
      <dgm:spPr/>
      <dgm:t>
        <a:bodyPr/>
        <a:lstStyle/>
        <a:p>
          <a:endParaRPr lang="en-US"/>
        </a:p>
      </dgm:t>
    </dgm:pt>
    <dgm:pt modelId="{839373BE-D53E-47B9-9DDC-0C355B77B5CA}" type="sibTrans" cxnId="{7CCE05E1-8B66-4F4A-AF2B-DBA913185388}">
      <dgm:prSet/>
      <dgm:spPr/>
      <dgm:t>
        <a:bodyPr/>
        <a:lstStyle/>
        <a:p>
          <a:endParaRPr lang="en-US"/>
        </a:p>
      </dgm:t>
    </dgm:pt>
    <dgm:pt modelId="{C3C20A17-BDB9-432C-BF42-6B1CE3B482D5}">
      <dgm:prSet phldrT="[Text]"/>
      <dgm:spPr/>
      <dgm:t>
        <a:bodyPr/>
        <a:lstStyle/>
        <a:p>
          <a:r>
            <a:rPr lang="haw-US" dirty="0"/>
            <a:t>February - April</a:t>
          </a:r>
          <a:endParaRPr lang="en-US" dirty="0"/>
        </a:p>
      </dgm:t>
    </dgm:pt>
    <dgm:pt modelId="{2283FCB4-FFC1-42D2-965F-8671372AE3E1}" type="parTrans" cxnId="{36E343C7-A059-4737-9890-0B62C02256A0}">
      <dgm:prSet/>
      <dgm:spPr/>
      <dgm:t>
        <a:bodyPr/>
        <a:lstStyle/>
        <a:p>
          <a:endParaRPr lang="en-US"/>
        </a:p>
      </dgm:t>
    </dgm:pt>
    <dgm:pt modelId="{646EA64A-1792-4F1E-B517-544A72FA5D9C}" type="sibTrans" cxnId="{36E343C7-A059-4737-9890-0B62C02256A0}">
      <dgm:prSet/>
      <dgm:spPr/>
      <dgm:t>
        <a:bodyPr/>
        <a:lstStyle/>
        <a:p>
          <a:endParaRPr lang="en-US"/>
        </a:p>
      </dgm:t>
    </dgm:pt>
    <dgm:pt modelId="{A0733AF7-6EBC-4921-BC59-7E21934D0EC2}">
      <dgm:prSet phldrT="[Text]"/>
      <dgm:spPr/>
      <dgm:t>
        <a:bodyPr/>
        <a:lstStyle/>
        <a:p>
          <a:r>
            <a:rPr lang="haw-US" dirty="0"/>
            <a:t>Identifying Needs</a:t>
          </a:r>
          <a:endParaRPr lang="en-US" dirty="0"/>
        </a:p>
      </dgm:t>
    </dgm:pt>
    <dgm:pt modelId="{C1EE5977-8B7C-437D-AD71-F70934E5D88B}" type="parTrans" cxnId="{BEDB3D86-D669-41EC-90B6-E500683EB5AE}">
      <dgm:prSet/>
      <dgm:spPr/>
      <dgm:t>
        <a:bodyPr/>
        <a:lstStyle/>
        <a:p>
          <a:endParaRPr lang="en-US"/>
        </a:p>
      </dgm:t>
    </dgm:pt>
    <dgm:pt modelId="{DA4E280B-0864-4EFD-8869-5D3E6FC41F51}" type="sibTrans" cxnId="{BEDB3D86-D669-41EC-90B6-E500683EB5AE}">
      <dgm:prSet/>
      <dgm:spPr/>
      <dgm:t>
        <a:bodyPr/>
        <a:lstStyle/>
        <a:p>
          <a:endParaRPr lang="en-US"/>
        </a:p>
      </dgm:t>
    </dgm:pt>
    <dgm:pt modelId="{92A02F4E-313D-4E75-A864-FED2E166EBA2}">
      <dgm:prSet phldrT="[Text]"/>
      <dgm:spPr/>
      <dgm:t>
        <a:bodyPr/>
        <a:lstStyle/>
        <a:p>
          <a:r>
            <a:rPr lang="haw-US" dirty="0"/>
            <a:t>March – September</a:t>
          </a:r>
          <a:endParaRPr lang="en-US" dirty="0"/>
        </a:p>
      </dgm:t>
    </dgm:pt>
    <dgm:pt modelId="{72521357-27C1-423A-8CC0-C0FA4AE26399}" type="parTrans" cxnId="{FA3483C1-419D-4BCB-8655-FD078C177ADA}">
      <dgm:prSet/>
      <dgm:spPr/>
      <dgm:t>
        <a:bodyPr/>
        <a:lstStyle/>
        <a:p>
          <a:endParaRPr lang="en-US"/>
        </a:p>
      </dgm:t>
    </dgm:pt>
    <dgm:pt modelId="{6057997F-7C37-4061-A772-A67D03B13F0B}" type="sibTrans" cxnId="{FA3483C1-419D-4BCB-8655-FD078C177ADA}">
      <dgm:prSet/>
      <dgm:spPr/>
      <dgm:t>
        <a:bodyPr/>
        <a:lstStyle/>
        <a:p>
          <a:endParaRPr lang="en-US"/>
        </a:p>
      </dgm:t>
    </dgm:pt>
    <dgm:pt modelId="{545806A1-AD8C-4D8A-B5B3-63489D70DA1F}">
      <dgm:prSet phldrT="[Text]"/>
      <dgm:spPr/>
      <dgm:t>
        <a:bodyPr/>
        <a:lstStyle/>
        <a:p>
          <a:r>
            <a:rPr lang="haw-US" dirty="0"/>
            <a:t>September-March </a:t>
          </a:r>
          <a:endParaRPr lang="en-US" dirty="0"/>
        </a:p>
      </dgm:t>
    </dgm:pt>
    <dgm:pt modelId="{F3BD1261-1BBB-4E2C-A4DD-8B3752C3BD75}" type="parTrans" cxnId="{F7826951-9B91-4B21-8BB7-1F1A93371AA9}">
      <dgm:prSet/>
      <dgm:spPr/>
      <dgm:t>
        <a:bodyPr/>
        <a:lstStyle/>
        <a:p>
          <a:endParaRPr lang="en-US"/>
        </a:p>
      </dgm:t>
    </dgm:pt>
    <dgm:pt modelId="{4F741F7A-6879-4205-A509-41F3ECF3E85B}" type="sibTrans" cxnId="{F7826951-9B91-4B21-8BB7-1F1A93371AA9}">
      <dgm:prSet/>
      <dgm:spPr/>
      <dgm:t>
        <a:bodyPr/>
        <a:lstStyle/>
        <a:p>
          <a:endParaRPr lang="en-US"/>
        </a:p>
      </dgm:t>
    </dgm:pt>
    <dgm:pt modelId="{7D1DC6A1-2DC1-49F8-B545-80DDAD63FF61}">
      <dgm:prSet phldrT="[Text]"/>
      <dgm:spPr/>
      <dgm:t>
        <a:bodyPr/>
        <a:lstStyle/>
        <a:p>
          <a:r>
            <a:rPr lang="haw-US" dirty="0"/>
            <a:t>October - January</a:t>
          </a:r>
          <a:endParaRPr lang="en-US" dirty="0"/>
        </a:p>
      </dgm:t>
    </dgm:pt>
    <dgm:pt modelId="{AAE6F78D-AD59-42A2-9EF0-FD8872BCCEEB}" type="parTrans" cxnId="{3ECD9009-7D91-4ACD-807B-160BBDC3205B}">
      <dgm:prSet/>
      <dgm:spPr/>
      <dgm:t>
        <a:bodyPr/>
        <a:lstStyle/>
        <a:p>
          <a:endParaRPr lang="en-US"/>
        </a:p>
      </dgm:t>
    </dgm:pt>
    <dgm:pt modelId="{61DE6227-5BD9-4CCC-98B0-A7667452D54C}" type="sibTrans" cxnId="{3ECD9009-7D91-4ACD-807B-160BBDC3205B}">
      <dgm:prSet/>
      <dgm:spPr/>
      <dgm:t>
        <a:bodyPr/>
        <a:lstStyle/>
        <a:p>
          <a:endParaRPr lang="en-US"/>
        </a:p>
      </dgm:t>
    </dgm:pt>
    <dgm:pt modelId="{575AA2A2-1A3A-4E63-B86A-A5B4F57D2492}">
      <dgm:prSet phldrT="[Text]"/>
      <dgm:spPr/>
      <dgm:t>
        <a:bodyPr/>
        <a:lstStyle/>
        <a:p>
          <a:r>
            <a:rPr lang="en-US" dirty="0"/>
            <a:t>Prelim </a:t>
          </a:r>
          <a:r>
            <a:rPr lang="haw-US" dirty="0"/>
            <a:t>Planning &amp; Design</a:t>
          </a:r>
          <a:endParaRPr lang="en-US" dirty="0"/>
        </a:p>
      </dgm:t>
    </dgm:pt>
    <dgm:pt modelId="{919332BA-0054-4B1D-8DAC-58CC3D651DB6}" type="parTrans" cxnId="{CB196DD9-9F34-42E9-A530-E29ACEBB8AB7}">
      <dgm:prSet/>
      <dgm:spPr/>
      <dgm:t>
        <a:bodyPr/>
        <a:lstStyle/>
        <a:p>
          <a:endParaRPr lang="en-US"/>
        </a:p>
      </dgm:t>
    </dgm:pt>
    <dgm:pt modelId="{3320AB8C-955F-4EAB-B450-4E37E1A61978}" type="sibTrans" cxnId="{CB196DD9-9F34-42E9-A530-E29ACEBB8AB7}">
      <dgm:prSet/>
      <dgm:spPr/>
      <dgm:t>
        <a:bodyPr/>
        <a:lstStyle/>
        <a:p>
          <a:endParaRPr lang="en-US"/>
        </a:p>
      </dgm:t>
    </dgm:pt>
    <dgm:pt modelId="{9AE0360D-0E8A-473F-B923-5F9078F13D57}" type="pres">
      <dgm:prSet presAssocID="{3F9EF8F8-F013-4B6E-9951-41710D1B6FCD}" presName="Name0" presStyleCnt="0">
        <dgm:presLayoutVars>
          <dgm:dir/>
          <dgm:animLvl val="lvl"/>
          <dgm:resizeHandles val="exact"/>
        </dgm:presLayoutVars>
      </dgm:prSet>
      <dgm:spPr/>
    </dgm:pt>
    <dgm:pt modelId="{441480E1-DEA1-4946-B08A-6F62B68CD81C}" type="pres">
      <dgm:prSet presAssocID="{545806A1-AD8C-4D8A-B5B3-63489D70DA1F}" presName="compositeNode" presStyleCnt="0">
        <dgm:presLayoutVars>
          <dgm:bulletEnabled val="1"/>
        </dgm:presLayoutVars>
      </dgm:prSet>
      <dgm:spPr/>
    </dgm:pt>
    <dgm:pt modelId="{1B153FF6-B167-4014-B0A3-222D263A7687}" type="pres">
      <dgm:prSet presAssocID="{545806A1-AD8C-4D8A-B5B3-63489D70DA1F}" presName="bgRect" presStyleLbl="node1" presStyleIdx="0" presStyleCnt="4"/>
      <dgm:spPr/>
    </dgm:pt>
    <dgm:pt modelId="{3E54F51E-B2FD-4E4D-BE81-C4495C89A79A}" type="pres">
      <dgm:prSet presAssocID="{545806A1-AD8C-4D8A-B5B3-63489D70DA1F}" presName="parentNode" presStyleLbl="node1" presStyleIdx="0" presStyleCnt="4">
        <dgm:presLayoutVars>
          <dgm:chMax val="0"/>
          <dgm:bulletEnabled val="1"/>
        </dgm:presLayoutVars>
      </dgm:prSet>
      <dgm:spPr/>
    </dgm:pt>
    <dgm:pt modelId="{DD5705EE-DACB-4578-BBB4-2F5C4B8689D1}" type="pres">
      <dgm:prSet presAssocID="{545806A1-AD8C-4D8A-B5B3-63489D70DA1F}" presName="childNode" presStyleLbl="node1" presStyleIdx="0" presStyleCnt="4">
        <dgm:presLayoutVars>
          <dgm:bulletEnabled val="1"/>
        </dgm:presLayoutVars>
      </dgm:prSet>
      <dgm:spPr/>
    </dgm:pt>
    <dgm:pt modelId="{8A6A1469-4750-4186-8820-D2FF467150D5}" type="pres">
      <dgm:prSet presAssocID="{4F741F7A-6879-4205-A509-41F3ECF3E85B}" presName="hSp" presStyleCnt="0"/>
      <dgm:spPr/>
    </dgm:pt>
    <dgm:pt modelId="{FB636843-A4D5-47F1-BD4B-52F58F23F2AE}" type="pres">
      <dgm:prSet presAssocID="{4F741F7A-6879-4205-A509-41F3ECF3E85B}" presName="vProcSp" presStyleCnt="0"/>
      <dgm:spPr/>
    </dgm:pt>
    <dgm:pt modelId="{90AA3160-0BA0-41BB-B017-E78B8978D709}" type="pres">
      <dgm:prSet presAssocID="{4F741F7A-6879-4205-A509-41F3ECF3E85B}" presName="vSp1" presStyleCnt="0"/>
      <dgm:spPr/>
    </dgm:pt>
    <dgm:pt modelId="{DE63BA85-4E9E-483A-A223-2BE00A94409C}" type="pres">
      <dgm:prSet presAssocID="{4F741F7A-6879-4205-A509-41F3ECF3E85B}" presName="simulatedConn" presStyleLbl="solidFgAcc1" presStyleIdx="0" presStyleCnt="3"/>
      <dgm:spPr/>
    </dgm:pt>
    <dgm:pt modelId="{51EAF277-1753-4532-A73B-269A7E1A000B}" type="pres">
      <dgm:prSet presAssocID="{4F741F7A-6879-4205-A509-41F3ECF3E85B}" presName="vSp2" presStyleCnt="0"/>
      <dgm:spPr/>
    </dgm:pt>
    <dgm:pt modelId="{1B46E07F-05DD-490C-A620-EF59568AA45A}" type="pres">
      <dgm:prSet presAssocID="{4F741F7A-6879-4205-A509-41F3ECF3E85B}" presName="sibTrans" presStyleCnt="0"/>
      <dgm:spPr/>
    </dgm:pt>
    <dgm:pt modelId="{404F8B2E-EE26-4912-B1C5-60275B06DDC6}" type="pres">
      <dgm:prSet presAssocID="{92A02F4E-313D-4E75-A864-FED2E166EBA2}" presName="compositeNode" presStyleCnt="0">
        <dgm:presLayoutVars>
          <dgm:bulletEnabled val="1"/>
        </dgm:presLayoutVars>
      </dgm:prSet>
      <dgm:spPr/>
    </dgm:pt>
    <dgm:pt modelId="{236721BB-3F77-4373-926A-6E6F7825BF3D}" type="pres">
      <dgm:prSet presAssocID="{92A02F4E-313D-4E75-A864-FED2E166EBA2}" presName="bgRect" presStyleLbl="node1" presStyleIdx="1" presStyleCnt="4"/>
      <dgm:spPr/>
    </dgm:pt>
    <dgm:pt modelId="{462FE377-DCA3-4573-A3DC-5EF24984F838}" type="pres">
      <dgm:prSet presAssocID="{92A02F4E-313D-4E75-A864-FED2E166EBA2}" presName="parentNode" presStyleLbl="node1" presStyleIdx="1" presStyleCnt="4">
        <dgm:presLayoutVars>
          <dgm:chMax val="0"/>
          <dgm:bulletEnabled val="1"/>
        </dgm:presLayoutVars>
      </dgm:prSet>
      <dgm:spPr/>
    </dgm:pt>
    <dgm:pt modelId="{BCCD2A96-4748-4C91-9D52-A58B9E3C0295}" type="pres">
      <dgm:prSet presAssocID="{92A02F4E-313D-4E75-A864-FED2E166EBA2}" presName="childNode" presStyleLbl="node1" presStyleIdx="1" presStyleCnt="4">
        <dgm:presLayoutVars>
          <dgm:bulletEnabled val="1"/>
        </dgm:presLayoutVars>
      </dgm:prSet>
      <dgm:spPr/>
    </dgm:pt>
    <dgm:pt modelId="{DAE14EB1-2620-4C05-8F73-FF2D3E3CF228}" type="pres">
      <dgm:prSet presAssocID="{6057997F-7C37-4061-A772-A67D03B13F0B}" presName="hSp" presStyleCnt="0"/>
      <dgm:spPr/>
    </dgm:pt>
    <dgm:pt modelId="{975679DF-B3E9-41CF-BBA2-AEA8F6BE4BBD}" type="pres">
      <dgm:prSet presAssocID="{6057997F-7C37-4061-A772-A67D03B13F0B}" presName="vProcSp" presStyleCnt="0"/>
      <dgm:spPr/>
    </dgm:pt>
    <dgm:pt modelId="{8E6336B8-527A-4FB3-BCE9-77CB3550A94E}" type="pres">
      <dgm:prSet presAssocID="{6057997F-7C37-4061-A772-A67D03B13F0B}" presName="vSp1" presStyleCnt="0"/>
      <dgm:spPr/>
    </dgm:pt>
    <dgm:pt modelId="{13FF65DE-7362-46E3-8F76-DED096A9E727}" type="pres">
      <dgm:prSet presAssocID="{6057997F-7C37-4061-A772-A67D03B13F0B}" presName="simulatedConn" presStyleLbl="solidFgAcc1" presStyleIdx="1" presStyleCnt="3"/>
      <dgm:spPr/>
    </dgm:pt>
    <dgm:pt modelId="{06733A52-6340-4981-87C2-3D44E9450456}" type="pres">
      <dgm:prSet presAssocID="{6057997F-7C37-4061-A772-A67D03B13F0B}" presName="vSp2" presStyleCnt="0"/>
      <dgm:spPr/>
    </dgm:pt>
    <dgm:pt modelId="{5E9374EC-567F-4FBF-8DC4-251F41D23A3B}" type="pres">
      <dgm:prSet presAssocID="{6057997F-7C37-4061-A772-A67D03B13F0B}" presName="sibTrans" presStyleCnt="0"/>
      <dgm:spPr/>
    </dgm:pt>
    <dgm:pt modelId="{2FF302D8-204F-4644-B8C8-3DCB335619DC}" type="pres">
      <dgm:prSet presAssocID="{7D1DC6A1-2DC1-49F8-B545-80DDAD63FF61}" presName="compositeNode" presStyleCnt="0">
        <dgm:presLayoutVars>
          <dgm:bulletEnabled val="1"/>
        </dgm:presLayoutVars>
      </dgm:prSet>
      <dgm:spPr/>
    </dgm:pt>
    <dgm:pt modelId="{FC1121BA-1AA4-4F36-9375-DB2CDC948AE9}" type="pres">
      <dgm:prSet presAssocID="{7D1DC6A1-2DC1-49F8-B545-80DDAD63FF61}" presName="bgRect" presStyleLbl="node1" presStyleIdx="2" presStyleCnt="4"/>
      <dgm:spPr/>
    </dgm:pt>
    <dgm:pt modelId="{FDFB8C9D-37C8-4AC3-BF79-8493102B27E8}" type="pres">
      <dgm:prSet presAssocID="{7D1DC6A1-2DC1-49F8-B545-80DDAD63FF61}" presName="parentNode" presStyleLbl="node1" presStyleIdx="2" presStyleCnt="4">
        <dgm:presLayoutVars>
          <dgm:chMax val="0"/>
          <dgm:bulletEnabled val="1"/>
        </dgm:presLayoutVars>
      </dgm:prSet>
      <dgm:spPr/>
    </dgm:pt>
    <dgm:pt modelId="{E9C13FBB-60F0-4E77-9E62-10B9CED987D6}" type="pres">
      <dgm:prSet presAssocID="{7D1DC6A1-2DC1-49F8-B545-80DDAD63FF61}" presName="childNode" presStyleLbl="node1" presStyleIdx="2" presStyleCnt="4">
        <dgm:presLayoutVars>
          <dgm:bulletEnabled val="1"/>
        </dgm:presLayoutVars>
      </dgm:prSet>
      <dgm:spPr/>
    </dgm:pt>
    <dgm:pt modelId="{97491FD3-76E5-4D65-AF52-691C92DC0E78}" type="pres">
      <dgm:prSet presAssocID="{61DE6227-5BD9-4CCC-98B0-A7667452D54C}" presName="hSp" presStyleCnt="0"/>
      <dgm:spPr/>
    </dgm:pt>
    <dgm:pt modelId="{00DA6777-29A2-4ACD-A5A2-E337BD28A6C6}" type="pres">
      <dgm:prSet presAssocID="{61DE6227-5BD9-4CCC-98B0-A7667452D54C}" presName="vProcSp" presStyleCnt="0"/>
      <dgm:spPr/>
    </dgm:pt>
    <dgm:pt modelId="{162CCA07-9A57-42A9-92C9-029B007311E9}" type="pres">
      <dgm:prSet presAssocID="{61DE6227-5BD9-4CCC-98B0-A7667452D54C}" presName="vSp1" presStyleCnt="0"/>
      <dgm:spPr/>
    </dgm:pt>
    <dgm:pt modelId="{D4159C61-D2AA-4062-AED4-FCD58DE9D601}" type="pres">
      <dgm:prSet presAssocID="{61DE6227-5BD9-4CCC-98B0-A7667452D54C}" presName="simulatedConn" presStyleLbl="solidFgAcc1" presStyleIdx="2" presStyleCnt="3"/>
      <dgm:spPr/>
    </dgm:pt>
    <dgm:pt modelId="{ABDD07D4-8FC4-45BA-8C54-7733BD302B10}" type="pres">
      <dgm:prSet presAssocID="{61DE6227-5BD9-4CCC-98B0-A7667452D54C}" presName="vSp2" presStyleCnt="0"/>
      <dgm:spPr/>
    </dgm:pt>
    <dgm:pt modelId="{BFE60D52-DD6E-434A-AC29-0342D5791B08}" type="pres">
      <dgm:prSet presAssocID="{61DE6227-5BD9-4CCC-98B0-A7667452D54C}" presName="sibTrans" presStyleCnt="0"/>
      <dgm:spPr/>
    </dgm:pt>
    <dgm:pt modelId="{CE1B8EC4-F11E-4FCC-9223-186D0596D9AE}" type="pres">
      <dgm:prSet presAssocID="{C3C20A17-BDB9-432C-BF42-6B1CE3B482D5}" presName="compositeNode" presStyleCnt="0">
        <dgm:presLayoutVars>
          <dgm:bulletEnabled val="1"/>
        </dgm:presLayoutVars>
      </dgm:prSet>
      <dgm:spPr/>
    </dgm:pt>
    <dgm:pt modelId="{3847DCFA-39CC-4071-8A55-8FA366AC6317}" type="pres">
      <dgm:prSet presAssocID="{C3C20A17-BDB9-432C-BF42-6B1CE3B482D5}" presName="bgRect" presStyleLbl="node1" presStyleIdx="3" presStyleCnt="4"/>
      <dgm:spPr/>
    </dgm:pt>
    <dgm:pt modelId="{5A5F75B7-5A31-4115-9FF9-5E636ADE7CDD}" type="pres">
      <dgm:prSet presAssocID="{C3C20A17-BDB9-432C-BF42-6B1CE3B482D5}" presName="parentNode" presStyleLbl="node1" presStyleIdx="3" presStyleCnt="4">
        <dgm:presLayoutVars>
          <dgm:chMax val="0"/>
          <dgm:bulletEnabled val="1"/>
        </dgm:presLayoutVars>
      </dgm:prSet>
      <dgm:spPr/>
    </dgm:pt>
    <dgm:pt modelId="{4FEEA2BB-15DE-486C-86BF-9846837D7018}" type="pres">
      <dgm:prSet presAssocID="{C3C20A17-BDB9-432C-BF42-6B1CE3B482D5}" presName="childNode" presStyleLbl="node1" presStyleIdx="3" presStyleCnt="4">
        <dgm:presLayoutVars>
          <dgm:bulletEnabled val="1"/>
        </dgm:presLayoutVars>
      </dgm:prSet>
      <dgm:spPr/>
    </dgm:pt>
  </dgm:ptLst>
  <dgm:cxnLst>
    <dgm:cxn modelId="{D0FE5103-21E0-4C04-9F99-29E82FD0C6F0}" srcId="{7D1DC6A1-2DC1-49F8-B545-80DDAD63FF61}" destId="{1D7589F4-4439-4812-801A-20EA90B5E215}" srcOrd="1" destOrd="0" parTransId="{156B98B1-DC05-403A-961E-6BCEB6A7A982}" sibTransId="{85F9325D-6564-4479-834E-D75AADB74EBD}"/>
    <dgm:cxn modelId="{3ECD9009-7D91-4ACD-807B-160BBDC3205B}" srcId="{3F9EF8F8-F013-4B6E-9951-41710D1B6FCD}" destId="{7D1DC6A1-2DC1-49F8-B545-80DDAD63FF61}" srcOrd="2" destOrd="0" parTransId="{AAE6F78D-AD59-42A2-9EF0-FD8872BCCEEB}" sibTransId="{61DE6227-5BD9-4CCC-98B0-A7667452D54C}"/>
    <dgm:cxn modelId="{2672A90F-6EE2-4F35-887B-8E6860C04C7E}" type="presOf" srcId="{3D663D50-5102-45CE-AAC6-9E69D30D52DF}" destId="{4FEEA2BB-15DE-486C-86BF-9846837D7018}" srcOrd="0" destOrd="0" presId="urn:microsoft.com/office/officeart/2005/8/layout/hProcess7"/>
    <dgm:cxn modelId="{0B9EEA14-960D-4A9B-A157-2F070E4141AF}" type="presOf" srcId="{92A02F4E-313D-4E75-A864-FED2E166EBA2}" destId="{462FE377-DCA3-4573-A3DC-5EF24984F838}" srcOrd="1" destOrd="0" presId="urn:microsoft.com/office/officeart/2005/8/layout/hProcess7"/>
    <dgm:cxn modelId="{DFFBB538-0328-426C-83D8-E84BE9F6C306}" type="presOf" srcId="{C3C20A17-BDB9-432C-BF42-6B1CE3B482D5}" destId="{3847DCFA-39CC-4071-8A55-8FA366AC6317}" srcOrd="0" destOrd="0" presId="urn:microsoft.com/office/officeart/2005/8/layout/hProcess7"/>
    <dgm:cxn modelId="{85F9ED46-F024-4A62-8450-ED477264C468}" type="presOf" srcId="{1D7589F4-4439-4812-801A-20EA90B5E215}" destId="{E9C13FBB-60F0-4E77-9E62-10B9CED987D6}" srcOrd="0" destOrd="1" presId="urn:microsoft.com/office/officeart/2005/8/layout/hProcess7"/>
    <dgm:cxn modelId="{F7826951-9B91-4B21-8BB7-1F1A93371AA9}" srcId="{3F9EF8F8-F013-4B6E-9951-41710D1B6FCD}" destId="{545806A1-AD8C-4D8A-B5B3-63489D70DA1F}" srcOrd="0" destOrd="0" parTransId="{F3BD1261-1BBB-4E2C-A4DD-8B3752C3BD75}" sibTransId="{4F741F7A-6879-4205-A509-41F3ECF3E85B}"/>
    <dgm:cxn modelId="{8CFA8866-1A74-4890-A9BF-B39F058F55C8}" type="presOf" srcId="{3F9EF8F8-F013-4B6E-9951-41710D1B6FCD}" destId="{9AE0360D-0E8A-473F-B923-5F9078F13D57}" srcOrd="0" destOrd="0" presId="urn:microsoft.com/office/officeart/2005/8/layout/hProcess7"/>
    <dgm:cxn modelId="{323CB868-6E9E-4473-9906-054A708CE185}" type="presOf" srcId="{545806A1-AD8C-4D8A-B5B3-63489D70DA1F}" destId="{1B153FF6-B167-4014-B0A3-222D263A7687}" srcOrd="0" destOrd="0" presId="urn:microsoft.com/office/officeart/2005/8/layout/hProcess7"/>
    <dgm:cxn modelId="{1BF81780-B7A0-417D-908D-A086861FBF43}" type="presOf" srcId="{7D1DC6A1-2DC1-49F8-B545-80DDAD63FF61}" destId="{FDFB8C9D-37C8-4AC3-BF79-8493102B27E8}" srcOrd="1" destOrd="0" presId="urn:microsoft.com/office/officeart/2005/8/layout/hProcess7"/>
    <dgm:cxn modelId="{BEDB3D86-D669-41EC-90B6-E500683EB5AE}" srcId="{7D1DC6A1-2DC1-49F8-B545-80DDAD63FF61}" destId="{A0733AF7-6EBC-4921-BC59-7E21934D0EC2}" srcOrd="0" destOrd="0" parTransId="{C1EE5977-8B7C-437D-AD71-F70934E5D88B}" sibTransId="{DA4E280B-0864-4EFD-8869-5D3E6FC41F51}"/>
    <dgm:cxn modelId="{99A37897-DB06-429F-A9DC-3C4D3245DD91}" type="presOf" srcId="{A0733AF7-6EBC-4921-BC59-7E21934D0EC2}" destId="{E9C13FBB-60F0-4E77-9E62-10B9CED987D6}" srcOrd="0" destOrd="0" presId="urn:microsoft.com/office/officeart/2005/8/layout/hProcess7"/>
    <dgm:cxn modelId="{CC15F097-9CB7-4C4F-9CDD-17DC5B34B48F}" type="presOf" srcId="{545806A1-AD8C-4D8A-B5B3-63489D70DA1F}" destId="{3E54F51E-B2FD-4E4D-BE81-C4495C89A79A}" srcOrd="1" destOrd="0" presId="urn:microsoft.com/office/officeart/2005/8/layout/hProcess7"/>
    <dgm:cxn modelId="{24F8C29E-E02C-4250-9F52-146BE54AD096}" type="presOf" srcId="{575AA2A2-1A3A-4E63-B86A-A5B4F57D2492}" destId="{DD5705EE-DACB-4578-BBB4-2F5C4B8689D1}" srcOrd="0" destOrd="0" presId="urn:microsoft.com/office/officeart/2005/8/layout/hProcess7"/>
    <dgm:cxn modelId="{5F463DAD-BA32-4964-8957-A5C4C0BB833A}" srcId="{92A02F4E-313D-4E75-A864-FED2E166EBA2}" destId="{8AC4B213-5EBB-4467-AD53-18B76FA48FD3}" srcOrd="0" destOrd="0" parTransId="{615D2FA9-8502-434B-BD11-3352748F5978}" sibTransId="{65D79F59-A8FE-4CF1-9746-4903C633C6E3}"/>
    <dgm:cxn modelId="{FA3483C1-419D-4BCB-8655-FD078C177ADA}" srcId="{3F9EF8F8-F013-4B6E-9951-41710D1B6FCD}" destId="{92A02F4E-313D-4E75-A864-FED2E166EBA2}" srcOrd="1" destOrd="0" parTransId="{72521357-27C1-423A-8CC0-C0FA4AE26399}" sibTransId="{6057997F-7C37-4061-A772-A67D03B13F0B}"/>
    <dgm:cxn modelId="{8D7CAAC6-2AE1-4FAB-90CE-290A107291D8}" type="presOf" srcId="{7D1DC6A1-2DC1-49F8-B545-80DDAD63FF61}" destId="{FC1121BA-1AA4-4F36-9375-DB2CDC948AE9}" srcOrd="0" destOrd="0" presId="urn:microsoft.com/office/officeart/2005/8/layout/hProcess7"/>
    <dgm:cxn modelId="{36E343C7-A059-4737-9890-0B62C02256A0}" srcId="{3F9EF8F8-F013-4B6E-9951-41710D1B6FCD}" destId="{C3C20A17-BDB9-432C-BF42-6B1CE3B482D5}" srcOrd="3" destOrd="0" parTransId="{2283FCB4-FFC1-42D2-965F-8671372AE3E1}" sibTransId="{646EA64A-1792-4F1E-B517-544A72FA5D9C}"/>
    <dgm:cxn modelId="{B0E4C9C8-DBB0-416F-A079-64CF6A99E712}" type="presOf" srcId="{92A02F4E-313D-4E75-A864-FED2E166EBA2}" destId="{236721BB-3F77-4373-926A-6E6F7825BF3D}" srcOrd="0" destOrd="0" presId="urn:microsoft.com/office/officeart/2005/8/layout/hProcess7"/>
    <dgm:cxn modelId="{33E1EDC9-11A5-443F-B9B4-C36EC1056655}" type="presOf" srcId="{8AC4B213-5EBB-4467-AD53-18B76FA48FD3}" destId="{BCCD2A96-4748-4C91-9D52-A58B9E3C0295}" srcOrd="0" destOrd="0" presId="urn:microsoft.com/office/officeart/2005/8/layout/hProcess7"/>
    <dgm:cxn modelId="{838D0ED3-3CAC-4417-88E2-7E950CF7BA60}" type="presOf" srcId="{C3C20A17-BDB9-432C-BF42-6B1CE3B482D5}" destId="{5A5F75B7-5A31-4115-9FF9-5E636ADE7CDD}" srcOrd="1" destOrd="0" presId="urn:microsoft.com/office/officeart/2005/8/layout/hProcess7"/>
    <dgm:cxn modelId="{CB196DD9-9F34-42E9-A530-E29ACEBB8AB7}" srcId="{545806A1-AD8C-4D8A-B5B3-63489D70DA1F}" destId="{575AA2A2-1A3A-4E63-B86A-A5B4F57D2492}" srcOrd="0" destOrd="0" parTransId="{919332BA-0054-4B1D-8DAC-58CC3D651DB6}" sibTransId="{3320AB8C-955F-4EAB-B450-4E37E1A61978}"/>
    <dgm:cxn modelId="{7CCE05E1-8B66-4F4A-AF2B-DBA913185388}" srcId="{C3C20A17-BDB9-432C-BF42-6B1CE3B482D5}" destId="{3D663D50-5102-45CE-AAC6-9E69D30D52DF}" srcOrd="0" destOrd="0" parTransId="{24963038-1F57-4ED9-B911-D17F51A18449}" sibTransId="{839373BE-D53E-47B9-9DDC-0C355B77B5CA}"/>
    <dgm:cxn modelId="{E9EAC6FF-A0BB-4B1D-8658-AAB42BB44CF8}" type="presParOf" srcId="{9AE0360D-0E8A-473F-B923-5F9078F13D57}" destId="{441480E1-DEA1-4946-B08A-6F62B68CD81C}" srcOrd="0" destOrd="0" presId="urn:microsoft.com/office/officeart/2005/8/layout/hProcess7"/>
    <dgm:cxn modelId="{14D00946-ED56-46D2-BA6F-53F85E9A497C}" type="presParOf" srcId="{441480E1-DEA1-4946-B08A-6F62B68CD81C}" destId="{1B153FF6-B167-4014-B0A3-222D263A7687}" srcOrd="0" destOrd="0" presId="urn:microsoft.com/office/officeart/2005/8/layout/hProcess7"/>
    <dgm:cxn modelId="{1A72F026-2474-4EFC-825E-C4813069D6CA}" type="presParOf" srcId="{441480E1-DEA1-4946-B08A-6F62B68CD81C}" destId="{3E54F51E-B2FD-4E4D-BE81-C4495C89A79A}" srcOrd="1" destOrd="0" presId="urn:microsoft.com/office/officeart/2005/8/layout/hProcess7"/>
    <dgm:cxn modelId="{CF379AEF-8E00-4FBC-A739-BE1D01A554BE}" type="presParOf" srcId="{441480E1-DEA1-4946-B08A-6F62B68CD81C}" destId="{DD5705EE-DACB-4578-BBB4-2F5C4B8689D1}" srcOrd="2" destOrd="0" presId="urn:microsoft.com/office/officeart/2005/8/layout/hProcess7"/>
    <dgm:cxn modelId="{1340E474-921C-41AF-96BB-507D81300AE5}" type="presParOf" srcId="{9AE0360D-0E8A-473F-B923-5F9078F13D57}" destId="{8A6A1469-4750-4186-8820-D2FF467150D5}" srcOrd="1" destOrd="0" presId="urn:microsoft.com/office/officeart/2005/8/layout/hProcess7"/>
    <dgm:cxn modelId="{68EB9657-4BDA-479F-A802-1D12EA1A5677}" type="presParOf" srcId="{9AE0360D-0E8A-473F-B923-5F9078F13D57}" destId="{FB636843-A4D5-47F1-BD4B-52F58F23F2AE}" srcOrd="2" destOrd="0" presId="urn:microsoft.com/office/officeart/2005/8/layout/hProcess7"/>
    <dgm:cxn modelId="{D6D9881B-6C2C-4216-8754-401B9AC49870}" type="presParOf" srcId="{FB636843-A4D5-47F1-BD4B-52F58F23F2AE}" destId="{90AA3160-0BA0-41BB-B017-E78B8978D709}" srcOrd="0" destOrd="0" presId="urn:microsoft.com/office/officeart/2005/8/layout/hProcess7"/>
    <dgm:cxn modelId="{7544A49A-E423-46D0-B164-71D0E35D13F0}" type="presParOf" srcId="{FB636843-A4D5-47F1-BD4B-52F58F23F2AE}" destId="{DE63BA85-4E9E-483A-A223-2BE00A94409C}" srcOrd="1" destOrd="0" presId="urn:microsoft.com/office/officeart/2005/8/layout/hProcess7"/>
    <dgm:cxn modelId="{58FD6212-8B47-416E-8AEE-47C976293AE9}" type="presParOf" srcId="{FB636843-A4D5-47F1-BD4B-52F58F23F2AE}" destId="{51EAF277-1753-4532-A73B-269A7E1A000B}" srcOrd="2" destOrd="0" presId="urn:microsoft.com/office/officeart/2005/8/layout/hProcess7"/>
    <dgm:cxn modelId="{25128792-E3F1-4058-BDBB-E21568F1D2BA}" type="presParOf" srcId="{9AE0360D-0E8A-473F-B923-5F9078F13D57}" destId="{1B46E07F-05DD-490C-A620-EF59568AA45A}" srcOrd="3" destOrd="0" presId="urn:microsoft.com/office/officeart/2005/8/layout/hProcess7"/>
    <dgm:cxn modelId="{1760C8B7-0F8C-4746-B16A-67613BC6B249}" type="presParOf" srcId="{9AE0360D-0E8A-473F-B923-5F9078F13D57}" destId="{404F8B2E-EE26-4912-B1C5-60275B06DDC6}" srcOrd="4" destOrd="0" presId="urn:microsoft.com/office/officeart/2005/8/layout/hProcess7"/>
    <dgm:cxn modelId="{C0B7FD4B-6BC3-4FBE-A0D2-946F244F7494}" type="presParOf" srcId="{404F8B2E-EE26-4912-B1C5-60275B06DDC6}" destId="{236721BB-3F77-4373-926A-6E6F7825BF3D}" srcOrd="0" destOrd="0" presId="urn:microsoft.com/office/officeart/2005/8/layout/hProcess7"/>
    <dgm:cxn modelId="{34F10E32-5837-4DB4-9F97-DC5587BA6DCD}" type="presParOf" srcId="{404F8B2E-EE26-4912-B1C5-60275B06DDC6}" destId="{462FE377-DCA3-4573-A3DC-5EF24984F838}" srcOrd="1" destOrd="0" presId="urn:microsoft.com/office/officeart/2005/8/layout/hProcess7"/>
    <dgm:cxn modelId="{57303A32-47AF-4207-9EAF-7AA528127F82}" type="presParOf" srcId="{404F8B2E-EE26-4912-B1C5-60275B06DDC6}" destId="{BCCD2A96-4748-4C91-9D52-A58B9E3C0295}" srcOrd="2" destOrd="0" presId="urn:microsoft.com/office/officeart/2005/8/layout/hProcess7"/>
    <dgm:cxn modelId="{6011DFBD-C7F0-4420-88A5-5EABB3EDDF58}" type="presParOf" srcId="{9AE0360D-0E8A-473F-B923-5F9078F13D57}" destId="{DAE14EB1-2620-4C05-8F73-FF2D3E3CF228}" srcOrd="5" destOrd="0" presId="urn:microsoft.com/office/officeart/2005/8/layout/hProcess7"/>
    <dgm:cxn modelId="{44AACA67-0BF5-48DC-91C9-7A06BB608D7F}" type="presParOf" srcId="{9AE0360D-0E8A-473F-B923-5F9078F13D57}" destId="{975679DF-B3E9-41CF-BBA2-AEA8F6BE4BBD}" srcOrd="6" destOrd="0" presId="urn:microsoft.com/office/officeart/2005/8/layout/hProcess7"/>
    <dgm:cxn modelId="{D9B91438-886B-4A74-8B3E-134AD544BEAD}" type="presParOf" srcId="{975679DF-B3E9-41CF-BBA2-AEA8F6BE4BBD}" destId="{8E6336B8-527A-4FB3-BCE9-77CB3550A94E}" srcOrd="0" destOrd="0" presId="urn:microsoft.com/office/officeart/2005/8/layout/hProcess7"/>
    <dgm:cxn modelId="{ED735991-7368-48A8-A18B-731D6DA813AD}" type="presParOf" srcId="{975679DF-B3E9-41CF-BBA2-AEA8F6BE4BBD}" destId="{13FF65DE-7362-46E3-8F76-DED096A9E727}" srcOrd="1" destOrd="0" presId="urn:microsoft.com/office/officeart/2005/8/layout/hProcess7"/>
    <dgm:cxn modelId="{8E41BED3-B18C-475C-A8B1-9B4C17BCAD02}" type="presParOf" srcId="{975679DF-B3E9-41CF-BBA2-AEA8F6BE4BBD}" destId="{06733A52-6340-4981-87C2-3D44E9450456}" srcOrd="2" destOrd="0" presId="urn:microsoft.com/office/officeart/2005/8/layout/hProcess7"/>
    <dgm:cxn modelId="{7748CD64-74FC-440F-9703-99D5147AD0E6}" type="presParOf" srcId="{9AE0360D-0E8A-473F-B923-5F9078F13D57}" destId="{5E9374EC-567F-4FBF-8DC4-251F41D23A3B}" srcOrd="7" destOrd="0" presId="urn:microsoft.com/office/officeart/2005/8/layout/hProcess7"/>
    <dgm:cxn modelId="{6510D59E-4C7A-4586-B748-4B38B8287DB6}" type="presParOf" srcId="{9AE0360D-0E8A-473F-B923-5F9078F13D57}" destId="{2FF302D8-204F-4644-B8C8-3DCB335619DC}" srcOrd="8" destOrd="0" presId="urn:microsoft.com/office/officeart/2005/8/layout/hProcess7"/>
    <dgm:cxn modelId="{09E1689F-60B5-4E80-BEC2-AEF0C83AFE1E}" type="presParOf" srcId="{2FF302D8-204F-4644-B8C8-3DCB335619DC}" destId="{FC1121BA-1AA4-4F36-9375-DB2CDC948AE9}" srcOrd="0" destOrd="0" presId="urn:microsoft.com/office/officeart/2005/8/layout/hProcess7"/>
    <dgm:cxn modelId="{CF97345B-9EB6-4710-B849-4EC2EF743844}" type="presParOf" srcId="{2FF302D8-204F-4644-B8C8-3DCB335619DC}" destId="{FDFB8C9D-37C8-4AC3-BF79-8493102B27E8}" srcOrd="1" destOrd="0" presId="urn:microsoft.com/office/officeart/2005/8/layout/hProcess7"/>
    <dgm:cxn modelId="{2073AB31-549C-4330-B87F-0D2359BA3519}" type="presParOf" srcId="{2FF302D8-204F-4644-B8C8-3DCB335619DC}" destId="{E9C13FBB-60F0-4E77-9E62-10B9CED987D6}" srcOrd="2" destOrd="0" presId="urn:microsoft.com/office/officeart/2005/8/layout/hProcess7"/>
    <dgm:cxn modelId="{AA5332EA-6321-45C1-80CC-2A9FFBE46BED}" type="presParOf" srcId="{9AE0360D-0E8A-473F-B923-5F9078F13D57}" destId="{97491FD3-76E5-4D65-AF52-691C92DC0E78}" srcOrd="9" destOrd="0" presId="urn:microsoft.com/office/officeart/2005/8/layout/hProcess7"/>
    <dgm:cxn modelId="{97B03AAA-8EB0-41C1-9665-82DB71F4B88A}" type="presParOf" srcId="{9AE0360D-0E8A-473F-B923-5F9078F13D57}" destId="{00DA6777-29A2-4ACD-A5A2-E337BD28A6C6}" srcOrd="10" destOrd="0" presId="urn:microsoft.com/office/officeart/2005/8/layout/hProcess7"/>
    <dgm:cxn modelId="{58F3FA24-E9BC-4214-A554-32DE1AEEA260}" type="presParOf" srcId="{00DA6777-29A2-4ACD-A5A2-E337BD28A6C6}" destId="{162CCA07-9A57-42A9-92C9-029B007311E9}" srcOrd="0" destOrd="0" presId="urn:microsoft.com/office/officeart/2005/8/layout/hProcess7"/>
    <dgm:cxn modelId="{BE7414D9-D8C1-41EA-81E7-0DBCA4126283}" type="presParOf" srcId="{00DA6777-29A2-4ACD-A5A2-E337BD28A6C6}" destId="{D4159C61-D2AA-4062-AED4-FCD58DE9D601}" srcOrd="1" destOrd="0" presId="urn:microsoft.com/office/officeart/2005/8/layout/hProcess7"/>
    <dgm:cxn modelId="{78E7725C-FD9C-481A-9249-43F6508E81F9}" type="presParOf" srcId="{00DA6777-29A2-4ACD-A5A2-E337BD28A6C6}" destId="{ABDD07D4-8FC4-45BA-8C54-7733BD302B10}" srcOrd="2" destOrd="0" presId="urn:microsoft.com/office/officeart/2005/8/layout/hProcess7"/>
    <dgm:cxn modelId="{7E1BC3DE-8949-4D3A-84F3-31E64FCB3762}" type="presParOf" srcId="{9AE0360D-0E8A-473F-B923-5F9078F13D57}" destId="{BFE60D52-DD6E-434A-AC29-0342D5791B08}" srcOrd="11" destOrd="0" presId="urn:microsoft.com/office/officeart/2005/8/layout/hProcess7"/>
    <dgm:cxn modelId="{83B353F3-1064-4BA8-8D26-9540CB9A6457}" type="presParOf" srcId="{9AE0360D-0E8A-473F-B923-5F9078F13D57}" destId="{CE1B8EC4-F11E-4FCC-9223-186D0596D9AE}" srcOrd="12" destOrd="0" presId="urn:microsoft.com/office/officeart/2005/8/layout/hProcess7"/>
    <dgm:cxn modelId="{6D2958AF-3781-4DF2-9528-C7624818C7CC}" type="presParOf" srcId="{CE1B8EC4-F11E-4FCC-9223-186D0596D9AE}" destId="{3847DCFA-39CC-4071-8A55-8FA366AC6317}" srcOrd="0" destOrd="0" presId="urn:microsoft.com/office/officeart/2005/8/layout/hProcess7"/>
    <dgm:cxn modelId="{E5A0B3CB-252B-4752-8593-38A47A120798}" type="presParOf" srcId="{CE1B8EC4-F11E-4FCC-9223-186D0596D9AE}" destId="{5A5F75B7-5A31-4115-9FF9-5E636ADE7CDD}" srcOrd="1" destOrd="0" presId="urn:microsoft.com/office/officeart/2005/8/layout/hProcess7"/>
    <dgm:cxn modelId="{867BB9DA-B579-436D-AF07-ECCF6A8EAD82}" type="presParOf" srcId="{CE1B8EC4-F11E-4FCC-9223-186D0596D9AE}" destId="{4FEEA2BB-15DE-486C-86BF-9846837D7018}"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DC72FEB-91E7-4B22-9088-4B58C406E6A5}" type="doc">
      <dgm:prSet loTypeId="urn:microsoft.com/office/officeart/2005/8/layout/hProcess9" loCatId="process" qsTypeId="urn:microsoft.com/office/officeart/2005/8/quickstyle/simple1" qsCatId="simple" csTypeId="urn:microsoft.com/office/officeart/2005/8/colors/accent3_2" csCatId="accent3" phldr="1"/>
      <dgm:spPr/>
    </dgm:pt>
    <dgm:pt modelId="{379799EC-BFB3-4BD9-80C2-ABDD5038CB44}">
      <dgm:prSet phldrT="[Text]"/>
      <dgm:spPr/>
      <dgm:t>
        <a:bodyPr/>
        <a:lstStyle/>
        <a:p>
          <a:r>
            <a:rPr lang="haw-US" dirty="0"/>
            <a:t>Community Engagement</a:t>
          </a:r>
          <a:endParaRPr lang="en-US" dirty="0"/>
        </a:p>
      </dgm:t>
    </dgm:pt>
    <dgm:pt modelId="{C0289F3C-6AC4-437D-857A-79F799FF9968}" type="parTrans" cxnId="{664FCD8F-3FEF-48D1-B51C-45A8758B190F}">
      <dgm:prSet/>
      <dgm:spPr/>
      <dgm:t>
        <a:bodyPr/>
        <a:lstStyle/>
        <a:p>
          <a:endParaRPr lang="en-US"/>
        </a:p>
      </dgm:t>
    </dgm:pt>
    <dgm:pt modelId="{095FAA66-EF57-4E48-AE9D-5983C97829B3}" type="sibTrans" cxnId="{664FCD8F-3FEF-48D1-B51C-45A8758B190F}">
      <dgm:prSet/>
      <dgm:spPr/>
      <dgm:t>
        <a:bodyPr/>
        <a:lstStyle/>
        <a:p>
          <a:endParaRPr lang="en-US"/>
        </a:p>
      </dgm:t>
    </dgm:pt>
    <dgm:pt modelId="{B6A3D397-0FE7-46DD-B6A1-FA7CBE216859}">
      <dgm:prSet phldrT="[Text]"/>
      <dgm:spPr/>
      <dgm:t>
        <a:bodyPr/>
        <a:lstStyle/>
        <a:p>
          <a:r>
            <a:rPr lang="haw-US" dirty="0"/>
            <a:t>Public Input</a:t>
          </a:r>
          <a:endParaRPr lang="en-US" dirty="0"/>
        </a:p>
      </dgm:t>
    </dgm:pt>
    <dgm:pt modelId="{86D09684-8F26-4140-A252-F61122FD06EB}" type="parTrans" cxnId="{A00F328B-0D4B-475D-9F23-C40A96D95256}">
      <dgm:prSet/>
      <dgm:spPr/>
      <dgm:t>
        <a:bodyPr/>
        <a:lstStyle/>
        <a:p>
          <a:endParaRPr lang="en-US"/>
        </a:p>
      </dgm:t>
    </dgm:pt>
    <dgm:pt modelId="{EFC588B8-5A55-41E8-94FA-7E359F65BBCE}" type="sibTrans" cxnId="{A00F328B-0D4B-475D-9F23-C40A96D95256}">
      <dgm:prSet/>
      <dgm:spPr/>
      <dgm:t>
        <a:bodyPr/>
        <a:lstStyle/>
        <a:p>
          <a:endParaRPr lang="en-US"/>
        </a:p>
      </dgm:t>
    </dgm:pt>
    <dgm:pt modelId="{AB020C75-97B9-4B8C-B617-A0845BB887C8}">
      <dgm:prSet phldrT="[Text]"/>
      <dgm:spPr/>
      <dgm:t>
        <a:bodyPr/>
        <a:lstStyle/>
        <a:p>
          <a:r>
            <a:rPr lang="haw-US" dirty="0"/>
            <a:t>Equity Focus</a:t>
          </a:r>
          <a:endParaRPr lang="en-US" dirty="0"/>
        </a:p>
      </dgm:t>
    </dgm:pt>
    <dgm:pt modelId="{185FC99A-4D08-4FDD-92AE-DAF0DD9DF900}" type="parTrans" cxnId="{DA10557F-DBAA-497B-8F3F-BDF4F616DB1B}">
      <dgm:prSet/>
      <dgm:spPr/>
      <dgm:t>
        <a:bodyPr/>
        <a:lstStyle/>
        <a:p>
          <a:endParaRPr lang="en-US"/>
        </a:p>
      </dgm:t>
    </dgm:pt>
    <dgm:pt modelId="{0691974B-D549-48D5-AD31-9B4C1C382C92}" type="sibTrans" cxnId="{DA10557F-DBAA-497B-8F3F-BDF4F616DB1B}">
      <dgm:prSet/>
      <dgm:spPr/>
      <dgm:t>
        <a:bodyPr/>
        <a:lstStyle/>
        <a:p>
          <a:endParaRPr lang="en-US"/>
        </a:p>
      </dgm:t>
    </dgm:pt>
    <dgm:pt modelId="{4C9E58E1-2BEE-4E00-862D-F24D174D42F8}" type="pres">
      <dgm:prSet presAssocID="{CDC72FEB-91E7-4B22-9088-4B58C406E6A5}" presName="CompostProcess" presStyleCnt="0">
        <dgm:presLayoutVars>
          <dgm:dir/>
          <dgm:resizeHandles val="exact"/>
        </dgm:presLayoutVars>
      </dgm:prSet>
      <dgm:spPr/>
    </dgm:pt>
    <dgm:pt modelId="{A654D1F2-CFDC-4193-82BC-300CC36D8B00}" type="pres">
      <dgm:prSet presAssocID="{CDC72FEB-91E7-4B22-9088-4B58C406E6A5}" presName="arrow" presStyleLbl="bgShp" presStyleIdx="0" presStyleCnt="1"/>
      <dgm:spPr/>
    </dgm:pt>
    <dgm:pt modelId="{B7E7824A-4609-4C0A-BB52-2270041291F1}" type="pres">
      <dgm:prSet presAssocID="{CDC72FEB-91E7-4B22-9088-4B58C406E6A5}" presName="linearProcess" presStyleCnt="0"/>
      <dgm:spPr/>
    </dgm:pt>
    <dgm:pt modelId="{A2E6F7DB-870C-4589-8024-0A3FE2483DE0}" type="pres">
      <dgm:prSet presAssocID="{379799EC-BFB3-4BD9-80C2-ABDD5038CB44}" presName="textNode" presStyleLbl="node1" presStyleIdx="0" presStyleCnt="3">
        <dgm:presLayoutVars>
          <dgm:bulletEnabled val="1"/>
        </dgm:presLayoutVars>
      </dgm:prSet>
      <dgm:spPr/>
    </dgm:pt>
    <dgm:pt modelId="{232756DA-2E1C-47AD-9FA6-ADDB7B9B6431}" type="pres">
      <dgm:prSet presAssocID="{095FAA66-EF57-4E48-AE9D-5983C97829B3}" presName="sibTrans" presStyleCnt="0"/>
      <dgm:spPr/>
    </dgm:pt>
    <dgm:pt modelId="{0E123A3C-C38B-414C-B50B-6AA2F8B7A6BA}" type="pres">
      <dgm:prSet presAssocID="{B6A3D397-0FE7-46DD-B6A1-FA7CBE216859}" presName="textNode" presStyleLbl="node1" presStyleIdx="1" presStyleCnt="3">
        <dgm:presLayoutVars>
          <dgm:bulletEnabled val="1"/>
        </dgm:presLayoutVars>
      </dgm:prSet>
      <dgm:spPr/>
    </dgm:pt>
    <dgm:pt modelId="{BB300D08-B92A-441E-922E-38DC5853C795}" type="pres">
      <dgm:prSet presAssocID="{EFC588B8-5A55-41E8-94FA-7E359F65BBCE}" presName="sibTrans" presStyleCnt="0"/>
      <dgm:spPr/>
    </dgm:pt>
    <dgm:pt modelId="{B63CAB9D-ADB9-455B-A70B-3E85756B5CB6}" type="pres">
      <dgm:prSet presAssocID="{AB020C75-97B9-4B8C-B617-A0845BB887C8}" presName="textNode" presStyleLbl="node1" presStyleIdx="2" presStyleCnt="3">
        <dgm:presLayoutVars>
          <dgm:bulletEnabled val="1"/>
        </dgm:presLayoutVars>
      </dgm:prSet>
      <dgm:spPr/>
    </dgm:pt>
  </dgm:ptLst>
  <dgm:cxnLst>
    <dgm:cxn modelId="{77EE314B-2AB0-4267-A360-B095CDA2A1BA}" type="presOf" srcId="{CDC72FEB-91E7-4B22-9088-4B58C406E6A5}" destId="{4C9E58E1-2BEE-4E00-862D-F24D174D42F8}" srcOrd="0" destOrd="0" presId="urn:microsoft.com/office/officeart/2005/8/layout/hProcess9"/>
    <dgm:cxn modelId="{0B152369-85B4-4BCA-B5DD-A5A5AABFA661}" type="presOf" srcId="{B6A3D397-0FE7-46DD-B6A1-FA7CBE216859}" destId="{0E123A3C-C38B-414C-B50B-6AA2F8B7A6BA}" srcOrd="0" destOrd="0" presId="urn:microsoft.com/office/officeart/2005/8/layout/hProcess9"/>
    <dgm:cxn modelId="{DA10557F-DBAA-497B-8F3F-BDF4F616DB1B}" srcId="{CDC72FEB-91E7-4B22-9088-4B58C406E6A5}" destId="{AB020C75-97B9-4B8C-B617-A0845BB887C8}" srcOrd="2" destOrd="0" parTransId="{185FC99A-4D08-4FDD-92AE-DAF0DD9DF900}" sibTransId="{0691974B-D549-48D5-AD31-9B4C1C382C92}"/>
    <dgm:cxn modelId="{A00F328B-0D4B-475D-9F23-C40A96D95256}" srcId="{CDC72FEB-91E7-4B22-9088-4B58C406E6A5}" destId="{B6A3D397-0FE7-46DD-B6A1-FA7CBE216859}" srcOrd="1" destOrd="0" parTransId="{86D09684-8F26-4140-A252-F61122FD06EB}" sibTransId="{EFC588B8-5A55-41E8-94FA-7E359F65BBCE}"/>
    <dgm:cxn modelId="{664FCD8F-3FEF-48D1-B51C-45A8758B190F}" srcId="{CDC72FEB-91E7-4B22-9088-4B58C406E6A5}" destId="{379799EC-BFB3-4BD9-80C2-ABDD5038CB44}" srcOrd="0" destOrd="0" parTransId="{C0289F3C-6AC4-437D-857A-79F799FF9968}" sibTransId="{095FAA66-EF57-4E48-AE9D-5983C97829B3}"/>
    <dgm:cxn modelId="{4B22F2DC-86D4-4A1E-B250-1019E3666F90}" type="presOf" srcId="{AB020C75-97B9-4B8C-B617-A0845BB887C8}" destId="{B63CAB9D-ADB9-455B-A70B-3E85756B5CB6}" srcOrd="0" destOrd="0" presId="urn:microsoft.com/office/officeart/2005/8/layout/hProcess9"/>
    <dgm:cxn modelId="{E80423EA-AD02-4460-9073-4586683A3E78}" type="presOf" srcId="{379799EC-BFB3-4BD9-80C2-ABDD5038CB44}" destId="{A2E6F7DB-870C-4589-8024-0A3FE2483DE0}" srcOrd="0" destOrd="0" presId="urn:microsoft.com/office/officeart/2005/8/layout/hProcess9"/>
    <dgm:cxn modelId="{4A9E97DF-6567-433B-B0F4-AF25FEBC0971}" type="presParOf" srcId="{4C9E58E1-2BEE-4E00-862D-F24D174D42F8}" destId="{A654D1F2-CFDC-4193-82BC-300CC36D8B00}" srcOrd="0" destOrd="0" presId="urn:microsoft.com/office/officeart/2005/8/layout/hProcess9"/>
    <dgm:cxn modelId="{FCEC06F5-7E93-450F-936C-069CFB86CAC6}" type="presParOf" srcId="{4C9E58E1-2BEE-4E00-862D-F24D174D42F8}" destId="{B7E7824A-4609-4C0A-BB52-2270041291F1}" srcOrd="1" destOrd="0" presId="urn:microsoft.com/office/officeart/2005/8/layout/hProcess9"/>
    <dgm:cxn modelId="{AE9DF90D-F789-47C9-B35A-C218EEA57376}" type="presParOf" srcId="{B7E7824A-4609-4C0A-BB52-2270041291F1}" destId="{A2E6F7DB-870C-4589-8024-0A3FE2483DE0}" srcOrd="0" destOrd="0" presId="urn:microsoft.com/office/officeart/2005/8/layout/hProcess9"/>
    <dgm:cxn modelId="{2EF49CAB-3442-4FDE-AE55-125DEA228F8F}" type="presParOf" srcId="{B7E7824A-4609-4C0A-BB52-2270041291F1}" destId="{232756DA-2E1C-47AD-9FA6-ADDB7B9B6431}" srcOrd="1" destOrd="0" presId="urn:microsoft.com/office/officeart/2005/8/layout/hProcess9"/>
    <dgm:cxn modelId="{839076BA-0A70-4549-AEC9-3C099FFBC3B3}" type="presParOf" srcId="{B7E7824A-4609-4C0A-BB52-2270041291F1}" destId="{0E123A3C-C38B-414C-B50B-6AA2F8B7A6BA}" srcOrd="2" destOrd="0" presId="urn:microsoft.com/office/officeart/2005/8/layout/hProcess9"/>
    <dgm:cxn modelId="{39BC8254-92A0-49F7-9B82-7F06F882FB23}" type="presParOf" srcId="{B7E7824A-4609-4C0A-BB52-2270041291F1}" destId="{BB300D08-B92A-441E-922E-38DC5853C795}" srcOrd="3" destOrd="0" presId="urn:microsoft.com/office/officeart/2005/8/layout/hProcess9"/>
    <dgm:cxn modelId="{2F9880F5-791C-4853-B6A5-40906075EA5E}" type="presParOf" srcId="{B7E7824A-4609-4C0A-BB52-2270041291F1}" destId="{B63CAB9D-ADB9-455B-A70B-3E85756B5CB6}" srcOrd="4" destOrd="0" presId="urn:microsoft.com/office/officeart/2005/8/layout/hProcess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F9EF8F8-F013-4B6E-9951-41710D1B6FCD}" type="doc">
      <dgm:prSet loTypeId="urn:microsoft.com/office/officeart/2005/8/layout/lProcess3" loCatId="process" qsTypeId="urn:microsoft.com/office/officeart/2005/8/quickstyle/simple1" qsCatId="simple" csTypeId="urn:microsoft.com/office/officeart/2005/8/colors/colorful2" csCatId="colorful" phldr="1"/>
      <dgm:spPr/>
      <dgm:t>
        <a:bodyPr/>
        <a:lstStyle/>
        <a:p>
          <a:endParaRPr lang="en-US"/>
        </a:p>
      </dgm:t>
    </dgm:pt>
    <dgm:pt modelId="{8AC4B213-5EBB-4467-AD53-18B76FA48FD3}">
      <dgm:prSet phldrT="[Text]"/>
      <dgm:spPr/>
      <dgm:t>
        <a:bodyPr/>
        <a:lstStyle/>
        <a:p>
          <a:r>
            <a:rPr lang="haw-US" dirty="0"/>
            <a:t>Data</a:t>
          </a:r>
          <a:endParaRPr lang="en-US" dirty="0"/>
        </a:p>
      </dgm:t>
    </dgm:pt>
    <dgm:pt modelId="{615D2FA9-8502-434B-BD11-3352748F5978}" type="parTrans" cxnId="{5F463DAD-BA32-4964-8957-A5C4C0BB833A}">
      <dgm:prSet/>
      <dgm:spPr/>
      <dgm:t>
        <a:bodyPr/>
        <a:lstStyle/>
        <a:p>
          <a:endParaRPr lang="en-US"/>
        </a:p>
      </dgm:t>
    </dgm:pt>
    <dgm:pt modelId="{65D79F59-A8FE-4CF1-9746-4903C633C6E3}" type="sibTrans" cxnId="{5F463DAD-BA32-4964-8957-A5C4C0BB833A}">
      <dgm:prSet/>
      <dgm:spPr/>
      <dgm:t>
        <a:bodyPr/>
        <a:lstStyle/>
        <a:p>
          <a:endParaRPr lang="en-US"/>
        </a:p>
      </dgm:t>
    </dgm:pt>
    <dgm:pt modelId="{3D663D50-5102-45CE-AAC6-9E69D30D52DF}">
      <dgm:prSet phldrT="[Text]"/>
      <dgm:spPr/>
      <dgm:t>
        <a:bodyPr/>
        <a:lstStyle/>
        <a:p>
          <a:r>
            <a:rPr lang="haw-US" dirty="0"/>
            <a:t>5 Year Plan</a:t>
          </a:r>
          <a:endParaRPr lang="en-US" dirty="0"/>
        </a:p>
      </dgm:t>
    </dgm:pt>
    <dgm:pt modelId="{24963038-1F57-4ED9-B911-D17F51A18449}" type="parTrans" cxnId="{7CCE05E1-8B66-4F4A-AF2B-DBA913185388}">
      <dgm:prSet/>
      <dgm:spPr/>
      <dgm:t>
        <a:bodyPr/>
        <a:lstStyle/>
        <a:p>
          <a:endParaRPr lang="en-US"/>
        </a:p>
      </dgm:t>
    </dgm:pt>
    <dgm:pt modelId="{839373BE-D53E-47B9-9DDC-0C355B77B5CA}" type="sibTrans" cxnId="{7CCE05E1-8B66-4F4A-AF2B-DBA913185388}">
      <dgm:prSet/>
      <dgm:spPr/>
      <dgm:t>
        <a:bodyPr/>
        <a:lstStyle/>
        <a:p>
          <a:endParaRPr lang="en-US"/>
        </a:p>
      </dgm:t>
    </dgm:pt>
    <dgm:pt modelId="{A0733AF7-6EBC-4921-BC59-7E21934D0EC2}">
      <dgm:prSet phldrT="[Text]"/>
      <dgm:spPr/>
      <dgm:t>
        <a:bodyPr/>
        <a:lstStyle/>
        <a:p>
          <a:r>
            <a:rPr lang="haw-US" dirty="0"/>
            <a:t>Priorities</a:t>
          </a:r>
          <a:endParaRPr lang="en-US" dirty="0"/>
        </a:p>
      </dgm:t>
    </dgm:pt>
    <dgm:pt modelId="{C1EE5977-8B7C-437D-AD71-F70934E5D88B}" type="parTrans" cxnId="{BEDB3D86-D669-41EC-90B6-E500683EB5AE}">
      <dgm:prSet/>
      <dgm:spPr/>
      <dgm:t>
        <a:bodyPr/>
        <a:lstStyle/>
        <a:p>
          <a:endParaRPr lang="en-US"/>
        </a:p>
      </dgm:t>
    </dgm:pt>
    <dgm:pt modelId="{DA4E280B-0864-4EFD-8869-5D3E6FC41F51}" type="sibTrans" cxnId="{BEDB3D86-D669-41EC-90B6-E500683EB5AE}">
      <dgm:prSet/>
      <dgm:spPr/>
      <dgm:t>
        <a:bodyPr/>
        <a:lstStyle/>
        <a:p>
          <a:endParaRPr lang="en-US"/>
        </a:p>
      </dgm:t>
    </dgm:pt>
    <dgm:pt modelId="{545806A1-AD8C-4D8A-B5B3-63489D70DA1F}">
      <dgm:prSet phldrT="[Text]"/>
      <dgm:spPr/>
      <dgm:t>
        <a:bodyPr/>
        <a:lstStyle/>
        <a:p>
          <a:r>
            <a:rPr lang="haw-US" dirty="0"/>
            <a:t>Planning </a:t>
          </a:r>
          <a:endParaRPr lang="en-US" dirty="0"/>
        </a:p>
      </dgm:t>
    </dgm:pt>
    <dgm:pt modelId="{F3BD1261-1BBB-4E2C-A4DD-8B3752C3BD75}" type="parTrans" cxnId="{F7826951-9B91-4B21-8BB7-1F1A93371AA9}">
      <dgm:prSet/>
      <dgm:spPr/>
      <dgm:t>
        <a:bodyPr/>
        <a:lstStyle/>
        <a:p>
          <a:endParaRPr lang="en-US"/>
        </a:p>
      </dgm:t>
    </dgm:pt>
    <dgm:pt modelId="{4F741F7A-6879-4205-A509-41F3ECF3E85B}" type="sibTrans" cxnId="{F7826951-9B91-4B21-8BB7-1F1A93371AA9}">
      <dgm:prSet/>
      <dgm:spPr/>
      <dgm:t>
        <a:bodyPr/>
        <a:lstStyle/>
        <a:p>
          <a:endParaRPr lang="en-US"/>
        </a:p>
      </dgm:t>
    </dgm:pt>
    <dgm:pt modelId="{6C268E74-260E-41D7-966C-DD7FFC101991}">
      <dgm:prSet phldrT="[Text]"/>
      <dgm:spPr/>
      <dgm:t>
        <a:bodyPr/>
        <a:lstStyle/>
        <a:p>
          <a:r>
            <a:rPr lang="haw-US" dirty="0"/>
            <a:t>Find studies, reports, data to review</a:t>
          </a:r>
          <a:endParaRPr lang="en-US" dirty="0"/>
        </a:p>
      </dgm:t>
    </dgm:pt>
    <dgm:pt modelId="{095C6842-1248-4CD1-80FD-D1A0FF5D83CF}" type="parTrans" cxnId="{50F9E226-41FF-4A8E-B2F0-F7A712DF8D75}">
      <dgm:prSet/>
      <dgm:spPr/>
      <dgm:t>
        <a:bodyPr/>
        <a:lstStyle/>
        <a:p>
          <a:endParaRPr lang="en-US"/>
        </a:p>
      </dgm:t>
    </dgm:pt>
    <dgm:pt modelId="{C3B4807A-EB35-4F14-BE3D-4DA422BC403A}" type="sibTrans" cxnId="{50F9E226-41FF-4A8E-B2F0-F7A712DF8D75}">
      <dgm:prSet/>
      <dgm:spPr/>
      <dgm:t>
        <a:bodyPr/>
        <a:lstStyle/>
        <a:p>
          <a:endParaRPr lang="en-US"/>
        </a:p>
      </dgm:t>
    </dgm:pt>
    <dgm:pt modelId="{7F3536EC-68D2-47E0-AA2B-2B1743C0BF17}">
      <dgm:prSet phldrT="[Text]"/>
      <dgm:spPr/>
      <dgm:t>
        <a:bodyPr/>
        <a:lstStyle/>
        <a:p>
          <a:r>
            <a:rPr lang="haw-US" dirty="0"/>
            <a:t>Advise on missing data collection</a:t>
          </a:r>
          <a:endParaRPr lang="en-US" dirty="0"/>
        </a:p>
      </dgm:t>
    </dgm:pt>
    <dgm:pt modelId="{28C4CFA6-541C-45D0-9385-E3435B62E981}" type="parTrans" cxnId="{8B25D001-3CC8-4482-A650-84C6B4822911}">
      <dgm:prSet/>
      <dgm:spPr/>
      <dgm:t>
        <a:bodyPr/>
        <a:lstStyle/>
        <a:p>
          <a:endParaRPr lang="en-US"/>
        </a:p>
      </dgm:t>
    </dgm:pt>
    <dgm:pt modelId="{18191FEC-8996-4843-AD2F-77B10E481A85}" type="sibTrans" cxnId="{8B25D001-3CC8-4482-A650-84C6B4822911}">
      <dgm:prSet/>
      <dgm:spPr/>
      <dgm:t>
        <a:bodyPr/>
        <a:lstStyle/>
        <a:p>
          <a:endParaRPr lang="en-US"/>
        </a:p>
      </dgm:t>
    </dgm:pt>
    <dgm:pt modelId="{0797B98B-D61D-4B92-83CE-111E501DAE0B}">
      <dgm:prSet phldrT="[Text]"/>
      <dgm:spPr/>
      <dgm:t>
        <a:bodyPr/>
        <a:lstStyle/>
        <a:p>
          <a:r>
            <a:rPr lang="haw-US" dirty="0"/>
            <a:t>Analyze &amp; synthesize data</a:t>
          </a:r>
          <a:endParaRPr lang="en-US" dirty="0"/>
        </a:p>
      </dgm:t>
    </dgm:pt>
    <dgm:pt modelId="{DC425B62-34D8-4977-BD52-A8212CD5D228}" type="parTrans" cxnId="{18C4214B-6CE9-49C5-AB5A-46D5290C560A}">
      <dgm:prSet/>
      <dgm:spPr/>
      <dgm:t>
        <a:bodyPr/>
        <a:lstStyle/>
        <a:p>
          <a:endParaRPr lang="en-US"/>
        </a:p>
      </dgm:t>
    </dgm:pt>
    <dgm:pt modelId="{5B618726-7E23-45D3-AEC0-6060A83DF15B}" type="sibTrans" cxnId="{18C4214B-6CE9-49C5-AB5A-46D5290C560A}">
      <dgm:prSet/>
      <dgm:spPr/>
      <dgm:t>
        <a:bodyPr/>
        <a:lstStyle/>
        <a:p>
          <a:endParaRPr lang="en-US"/>
        </a:p>
      </dgm:t>
    </dgm:pt>
    <dgm:pt modelId="{B73A8141-861C-4848-AFEF-B5EA099A85D4}">
      <dgm:prSet phldrT="[Text]"/>
      <dgm:spPr/>
      <dgm:t>
        <a:bodyPr/>
        <a:lstStyle/>
        <a:p>
          <a:r>
            <a:rPr lang="haw-US" dirty="0"/>
            <a:t>Provide input to set priorities</a:t>
          </a:r>
          <a:endParaRPr lang="en-US" dirty="0"/>
        </a:p>
      </dgm:t>
    </dgm:pt>
    <dgm:pt modelId="{8D29BF42-D5DA-403E-9CA0-F066849DB50A}" type="parTrans" cxnId="{81D2ACEF-0293-4291-93D9-DDD66CD25A29}">
      <dgm:prSet/>
      <dgm:spPr/>
      <dgm:t>
        <a:bodyPr/>
        <a:lstStyle/>
        <a:p>
          <a:endParaRPr lang="en-US"/>
        </a:p>
      </dgm:t>
    </dgm:pt>
    <dgm:pt modelId="{4F09CA83-7499-4EA2-8CFF-5BE618A06A68}" type="sibTrans" cxnId="{81D2ACEF-0293-4291-93D9-DDD66CD25A29}">
      <dgm:prSet/>
      <dgm:spPr/>
      <dgm:t>
        <a:bodyPr/>
        <a:lstStyle/>
        <a:p>
          <a:endParaRPr lang="en-US"/>
        </a:p>
      </dgm:t>
    </dgm:pt>
    <dgm:pt modelId="{E74BFA41-3F4B-4C72-8518-5C8A92CDBD4C}">
      <dgm:prSet phldrT="[Text]"/>
      <dgm:spPr/>
      <dgm:t>
        <a:bodyPr/>
        <a:lstStyle/>
        <a:p>
          <a:r>
            <a:rPr lang="haw-US" dirty="0"/>
            <a:t>Provide input to select measures</a:t>
          </a:r>
          <a:endParaRPr lang="en-US" dirty="0"/>
        </a:p>
      </dgm:t>
    </dgm:pt>
    <dgm:pt modelId="{D7A3D3C4-319B-4CDE-80FE-37240385352F}" type="parTrans" cxnId="{F4BEE939-6C38-4527-9498-90EAFE362033}">
      <dgm:prSet/>
      <dgm:spPr/>
      <dgm:t>
        <a:bodyPr/>
        <a:lstStyle/>
        <a:p>
          <a:endParaRPr lang="en-US"/>
        </a:p>
      </dgm:t>
    </dgm:pt>
    <dgm:pt modelId="{FAF4CF4A-8451-4378-ADE7-C7D324165B7F}" type="sibTrans" cxnId="{F4BEE939-6C38-4527-9498-90EAFE362033}">
      <dgm:prSet/>
      <dgm:spPr/>
      <dgm:t>
        <a:bodyPr/>
        <a:lstStyle/>
        <a:p>
          <a:endParaRPr lang="en-US"/>
        </a:p>
      </dgm:t>
    </dgm:pt>
    <dgm:pt modelId="{FDCAEE11-1C58-4363-BBA2-B109B5EEEB51}">
      <dgm:prSet phldrT="[Text]"/>
      <dgm:spPr/>
      <dgm:t>
        <a:bodyPr/>
        <a:lstStyle/>
        <a:p>
          <a:r>
            <a:rPr lang="haw-US" dirty="0"/>
            <a:t>Develop SMART action plans</a:t>
          </a:r>
          <a:endParaRPr lang="en-US" dirty="0"/>
        </a:p>
      </dgm:t>
    </dgm:pt>
    <dgm:pt modelId="{6846B7E8-413F-4738-A815-7E81C5913460}" type="parTrans" cxnId="{500D470D-8A06-4555-A6D7-0B60227793AC}">
      <dgm:prSet/>
      <dgm:spPr/>
      <dgm:t>
        <a:bodyPr/>
        <a:lstStyle/>
        <a:p>
          <a:endParaRPr lang="en-US"/>
        </a:p>
      </dgm:t>
    </dgm:pt>
    <dgm:pt modelId="{B7C682C3-1869-466B-B63F-B123D6215028}" type="sibTrans" cxnId="{500D470D-8A06-4555-A6D7-0B60227793AC}">
      <dgm:prSet/>
      <dgm:spPr/>
      <dgm:t>
        <a:bodyPr/>
        <a:lstStyle/>
        <a:p>
          <a:endParaRPr lang="en-US"/>
        </a:p>
      </dgm:t>
    </dgm:pt>
    <dgm:pt modelId="{E690E63A-A599-4C0F-AE5F-C4B0A55F9834}">
      <dgm:prSet phldrT="[Text]"/>
      <dgm:spPr/>
      <dgm:t>
        <a:bodyPr/>
        <a:lstStyle/>
        <a:p>
          <a:r>
            <a:rPr lang="haw-US" dirty="0"/>
            <a:t>Create/Join Advisory Groups</a:t>
          </a:r>
          <a:endParaRPr lang="en-US" dirty="0"/>
        </a:p>
      </dgm:t>
    </dgm:pt>
    <dgm:pt modelId="{12492CDF-C40D-49C6-B91C-4805CE94644E}" type="sibTrans" cxnId="{5A0E3F4E-E317-42AB-9242-FB68EA4BBCEC}">
      <dgm:prSet/>
      <dgm:spPr/>
      <dgm:t>
        <a:bodyPr/>
        <a:lstStyle/>
        <a:p>
          <a:endParaRPr lang="en-US"/>
        </a:p>
      </dgm:t>
    </dgm:pt>
    <dgm:pt modelId="{FC7CD3DF-FEB9-460E-A760-55D3E4CA89C4}" type="parTrans" cxnId="{5A0E3F4E-E317-42AB-9242-FB68EA4BBCEC}">
      <dgm:prSet/>
      <dgm:spPr/>
      <dgm:t>
        <a:bodyPr/>
        <a:lstStyle/>
        <a:p>
          <a:endParaRPr lang="en-US"/>
        </a:p>
      </dgm:t>
    </dgm:pt>
    <dgm:pt modelId="{52072A69-1B41-4957-A63E-FCC15929E01E}">
      <dgm:prSet phldrT="[Text]"/>
      <dgm:spPr/>
      <dgm:t>
        <a:bodyPr/>
        <a:lstStyle/>
        <a:p>
          <a:r>
            <a:rPr lang="haw-US" dirty="0"/>
            <a:t>Disseminate information for feedback</a:t>
          </a:r>
          <a:endParaRPr lang="en-US" dirty="0"/>
        </a:p>
      </dgm:t>
    </dgm:pt>
    <dgm:pt modelId="{53571684-0ED7-4675-A2DA-08415703E558}" type="parTrans" cxnId="{C34FB47D-5969-4143-926D-6DA3EF3B68C0}">
      <dgm:prSet/>
      <dgm:spPr/>
      <dgm:t>
        <a:bodyPr/>
        <a:lstStyle/>
        <a:p>
          <a:endParaRPr lang="en-US"/>
        </a:p>
      </dgm:t>
    </dgm:pt>
    <dgm:pt modelId="{DF351385-4EA8-4FD1-94B1-6F080A244558}" type="sibTrans" cxnId="{C34FB47D-5969-4143-926D-6DA3EF3B68C0}">
      <dgm:prSet/>
      <dgm:spPr/>
      <dgm:t>
        <a:bodyPr/>
        <a:lstStyle/>
        <a:p>
          <a:endParaRPr lang="en-US"/>
        </a:p>
      </dgm:t>
    </dgm:pt>
    <dgm:pt modelId="{3A32CCDE-C82A-4098-8896-F585A625F491}">
      <dgm:prSet phldrT="[Text]"/>
      <dgm:spPr/>
      <dgm:t>
        <a:bodyPr/>
        <a:lstStyle/>
        <a:p>
          <a:r>
            <a:rPr lang="haw-US" dirty="0"/>
            <a:t>Design a communication plan</a:t>
          </a:r>
          <a:endParaRPr lang="en-US" dirty="0"/>
        </a:p>
      </dgm:t>
    </dgm:pt>
    <dgm:pt modelId="{C912F8B6-4D46-4F9A-8214-5B6302AD493F}" type="parTrans" cxnId="{CE0DCB95-55B3-4BCA-B983-B787BC6A6641}">
      <dgm:prSet/>
      <dgm:spPr/>
      <dgm:t>
        <a:bodyPr/>
        <a:lstStyle/>
        <a:p>
          <a:endParaRPr lang="en-US"/>
        </a:p>
      </dgm:t>
    </dgm:pt>
    <dgm:pt modelId="{ECAB9914-C24C-4487-B4CE-CF667CB12519}" type="sibTrans" cxnId="{CE0DCB95-55B3-4BCA-B983-B787BC6A6641}">
      <dgm:prSet/>
      <dgm:spPr/>
      <dgm:t>
        <a:bodyPr/>
        <a:lstStyle/>
        <a:p>
          <a:endParaRPr lang="en-US"/>
        </a:p>
      </dgm:t>
    </dgm:pt>
    <dgm:pt modelId="{DFA5E58F-C803-48AE-8FF9-D589378AE3FC}">
      <dgm:prSet phldrT="[Text]"/>
      <dgm:spPr/>
      <dgm:t>
        <a:bodyPr/>
        <a:lstStyle/>
        <a:p>
          <a:r>
            <a:rPr lang="haw-US" dirty="0"/>
            <a:t>Help engage partners and communities</a:t>
          </a:r>
          <a:endParaRPr lang="en-US" dirty="0"/>
        </a:p>
      </dgm:t>
    </dgm:pt>
    <dgm:pt modelId="{DA143315-0FC9-41A5-A421-51869BF3389D}" type="parTrans" cxnId="{C293D9D6-3561-477D-9C39-8D700564AC1C}">
      <dgm:prSet/>
      <dgm:spPr/>
      <dgm:t>
        <a:bodyPr/>
        <a:lstStyle/>
        <a:p>
          <a:endParaRPr lang="en-US"/>
        </a:p>
      </dgm:t>
    </dgm:pt>
    <dgm:pt modelId="{D244DB8F-F980-4330-A12D-95165AC343B5}" type="sibTrans" cxnId="{C293D9D6-3561-477D-9C39-8D700564AC1C}">
      <dgm:prSet/>
      <dgm:spPr/>
      <dgm:t>
        <a:bodyPr/>
        <a:lstStyle/>
        <a:p>
          <a:endParaRPr lang="en-US"/>
        </a:p>
      </dgm:t>
    </dgm:pt>
    <dgm:pt modelId="{352A9E0F-2327-47F8-8792-D00671F416E5}">
      <dgm:prSet phldrT="[Text]"/>
      <dgm:spPr/>
      <dgm:t>
        <a:bodyPr/>
        <a:lstStyle/>
        <a:p>
          <a:r>
            <a:rPr lang="haw-US" dirty="0"/>
            <a:t>Fill gaps</a:t>
          </a:r>
          <a:r>
            <a:rPr lang="en-US" dirty="0"/>
            <a:t> </a:t>
          </a:r>
          <a:r>
            <a:rPr lang="haw-US" dirty="0"/>
            <a:t>with primary qualitative data collection</a:t>
          </a:r>
          <a:endParaRPr lang="en-US" dirty="0"/>
        </a:p>
      </dgm:t>
    </dgm:pt>
    <dgm:pt modelId="{089B700F-A9AD-4E5B-84EA-FCA67A69CBE1}" type="parTrans" cxnId="{1FA97158-F11D-491D-B9F5-EA667D6512F7}">
      <dgm:prSet/>
      <dgm:spPr/>
      <dgm:t>
        <a:bodyPr/>
        <a:lstStyle/>
        <a:p>
          <a:endParaRPr lang="en-US"/>
        </a:p>
      </dgm:t>
    </dgm:pt>
    <dgm:pt modelId="{97AA5155-8448-4783-AA30-5DA78B82B146}" type="sibTrans" cxnId="{1FA97158-F11D-491D-B9F5-EA667D6512F7}">
      <dgm:prSet/>
      <dgm:spPr/>
      <dgm:t>
        <a:bodyPr/>
        <a:lstStyle/>
        <a:p>
          <a:endParaRPr lang="en-US"/>
        </a:p>
      </dgm:t>
    </dgm:pt>
    <dgm:pt modelId="{55845E7F-FA47-4FBF-A675-B160F3D799AE}">
      <dgm:prSet phldrT="[Text]"/>
      <dgm:spPr/>
      <dgm:t>
        <a:bodyPr/>
        <a:lstStyle/>
        <a:p>
          <a:r>
            <a:rPr lang="haw-US" dirty="0"/>
            <a:t>Review existing data sources</a:t>
          </a:r>
          <a:endParaRPr lang="en-US" dirty="0"/>
        </a:p>
      </dgm:t>
    </dgm:pt>
    <dgm:pt modelId="{32DE9B45-F375-4CA3-887B-31327F95ADC0}" type="parTrans" cxnId="{BFE482C7-586F-4189-BE13-8EB8A9483474}">
      <dgm:prSet/>
      <dgm:spPr/>
      <dgm:t>
        <a:bodyPr/>
        <a:lstStyle/>
        <a:p>
          <a:endParaRPr lang="en-US"/>
        </a:p>
      </dgm:t>
    </dgm:pt>
    <dgm:pt modelId="{303E1BF4-FA95-47BD-A24B-6E0E92588743}" type="sibTrans" cxnId="{BFE482C7-586F-4189-BE13-8EB8A9483474}">
      <dgm:prSet/>
      <dgm:spPr/>
      <dgm:t>
        <a:bodyPr/>
        <a:lstStyle/>
        <a:p>
          <a:endParaRPr lang="en-US"/>
        </a:p>
      </dgm:t>
    </dgm:pt>
    <dgm:pt modelId="{5D60C241-FA93-4118-96B2-95F789E6536D}" type="pres">
      <dgm:prSet presAssocID="{3F9EF8F8-F013-4B6E-9951-41710D1B6FCD}" presName="Name0" presStyleCnt="0">
        <dgm:presLayoutVars>
          <dgm:chPref val="3"/>
          <dgm:dir/>
          <dgm:animLvl val="lvl"/>
          <dgm:resizeHandles/>
        </dgm:presLayoutVars>
      </dgm:prSet>
      <dgm:spPr/>
    </dgm:pt>
    <dgm:pt modelId="{BFDEAEBF-575F-4C9C-9EE9-E8EFBFF8C222}" type="pres">
      <dgm:prSet presAssocID="{545806A1-AD8C-4D8A-B5B3-63489D70DA1F}" presName="horFlow" presStyleCnt="0"/>
      <dgm:spPr/>
    </dgm:pt>
    <dgm:pt modelId="{B3711836-8059-415F-A29F-8ACAAF78443B}" type="pres">
      <dgm:prSet presAssocID="{545806A1-AD8C-4D8A-B5B3-63489D70DA1F}" presName="bigChev" presStyleLbl="node1" presStyleIdx="0" presStyleCnt="4"/>
      <dgm:spPr/>
    </dgm:pt>
    <dgm:pt modelId="{11E0BCFF-CC44-4CC2-9F5F-987F73541600}" type="pres">
      <dgm:prSet presAssocID="{FC7CD3DF-FEB9-460E-A760-55D3E4CA89C4}" presName="parTrans" presStyleCnt="0"/>
      <dgm:spPr/>
    </dgm:pt>
    <dgm:pt modelId="{0CB2CACB-B3FD-4262-8E01-4B6B8683CE6D}" type="pres">
      <dgm:prSet presAssocID="{E690E63A-A599-4C0F-AE5F-C4B0A55F9834}" presName="node" presStyleLbl="alignAccFollowNode1" presStyleIdx="0" presStyleCnt="12">
        <dgm:presLayoutVars>
          <dgm:bulletEnabled val="1"/>
        </dgm:presLayoutVars>
      </dgm:prSet>
      <dgm:spPr/>
    </dgm:pt>
    <dgm:pt modelId="{8DD1503A-0C41-4EE4-BD9F-4C0F752EB952}" type="pres">
      <dgm:prSet presAssocID="{12492CDF-C40D-49C6-B91C-4805CE94644E}" presName="sibTrans" presStyleCnt="0"/>
      <dgm:spPr/>
    </dgm:pt>
    <dgm:pt modelId="{A9691E8B-EEC3-4644-8156-A1EFDD5725C8}" type="pres">
      <dgm:prSet presAssocID="{3A32CCDE-C82A-4098-8896-F585A625F491}" presName="node" presStyleLbl="alignAccFollowNode1" presStyleIdx="1" presStyleCnt="12">
        <dgm:presLayoutVars>
          <dgm:bulletEnabled val="1"/>
        </dgm:presLayoutVars>
      </dgm:prSet>
      <dgm:spPr/>
    </dgm:pt>
    <dgm:pt modelId="{0A245CC7-E13C-46F7-8E7E-FEA4427DB847}" type="pres">
      <dgm:prSet presAssocID="{ECAB9914-C24C-4487-B4CE-CF667CB12519}" presName="sibTrans" presStyleCnt="0"/>
      <dgm:spPr/>
    </dgm:pt>
    <dgm:pt modelId="{A65D89C8-ABC9-498C-8C98-BFF860D9AA3A}" type="pres">
      <dgm:prSet presAssocID="{DFA5E58F-C803-48AE-8FF9-D589378AE3FC}" presName="node" presStyleLbl="alignAccFollowNode1" presStyleIdx="2" presStyleCnt="12">
        <dgm:presLayoutVars>
          <dgm:bulletEnabled val="1"/>
        </dgm:presLayoutVars>
      </dgm:prSet>
      <dgm:spPr/>
    </dgm:pt>
    <dgm:pt modelId="{6E1CB429-FAE5-4DC0-8ED4-96133C63B90C}" type="pres">
      <dgm:prSet presAssocID="{545806A1-AD8C-4D8A-B5B3-63489D70DA1F}" presName="vSp" presStyleCnt="0"/>
      <dgm:spPr/>
    </dgm:pt>
    <dgm:pt modelId="{D83528FC-0555-4C44-9FCE-4B9FCFE09E5B}" type="pres">
      <dgm:prSet presAssocID="{8AC4B213-5EBB-4467-AD53-18B76FA48FD3}" presName="horFlow" presStyleCnt="0"/>
      <dgm:spPr/>
    </dgm:pt>
    <dgm:pt modelId="{D587753F-3A62-4408-A232-D4729F903222}" type="pres">
      <dgm:prSet presAssocID="{8AC4B213-5EBB-4467-AD53-18B76FA48FD3}" presName="bigChev" presStyleLbl="node1" presStyleIdx="1" presStyleCnt="4"/>
      <dgm:spPr/>
    </dgm:pt>
    <dgm:pt modelId="{FF071D90-A567-4B0C-AF60-B75B5AE0BACB}" type="pres">
      <dgm:prSet presAssocID="{095C6842-1248-4CD1-80FD-D1A0FF5D83CF}" presName="parTrans" presStyleCnt="0"/>
      <dgm:spPr/>
    </dgm:pt>
    <dgm:pt modelId="{B4CE803F-A17D-49A8-B8AC-1B2C984450C1}" type="pres">
      <dgm:prSet presAssocID="{6C268E74-260E-41D7-966C-DD7FFC101991}" presName="node" presStyleLbl="alignAccFollowNode1" presStyleIdx="3" presStyleCnt="12">
        <dgm:presLayoutVars>
          <dgm:bulletEnabled val="1"/>
        </dgm:presLayoutVars>
      </dgm:prSet>
      <dgm:spPr/>
    </dgm:pt>
    <dgm:pt modelId="{0A63EA8E-BFB2-4C16-9404-55185E2EFF23}" type="pres">
      <dgm:prSet presAssocID="{C3B4807A-EB35-4F14-BE3D-4DA422BC403A}" presName="sibTrans" presStyleCnt="0"/>
      <dgm:spPr/>
    </dgm:pt>
    <dgm:pt modelId="{265E587A-42D0-4895-8731-3031712EB658}" type="pres">
      <dgm:prSet presAssocID="{55845E7F-FA47-4FBF-A675-B160F3D799AE}" presName="node" presStyleLbl="alignAccFollowNode1" presStyleIdx="4" presStyleCnt="12">
        <dgm:presLayoutVars>
          <dgm:bulletEnabled val="1"/>
        </dgm:presLayoutVars>
      </dgm:prSet>
      <dgm:spPr/>
    </dgm:pt>
    <dgm:pt modelId="{BA2917A0-B770-4E1D-B1C8-C6BC4FC35B8F}" type="pres">
      <dgm:prSet presAssocID="{303E1BF4-FA95-47BD-A24B-6E0E92588743}" presName="sibTrans" presStyleCnt="0"/>
      <dgm:spPr/>
    </dgm:pt>
    <dgm:pt modelId="{E278A321-C809-4263-8568-6129A056E678}" type="pres">
      <dgm:prSet presAssocID="{7F3536EC-68D2-47E0-AA2B-2B1743C0BF17}" presName="node" presStyleLbl="alignAccFollowNode1" presStyleIdx="5" presStyleCnt="12">
        <dgm:presLayoutVars>
          <dgm:bulletEnabled val="1"/>
        </dgm:presLayoutVars>
      </dgm:prSet>
      <dgm:spPr/>
    </dgm:pt>
    <dgm:pt modelId="{C4502458-8B0B-495E-9AA5-6E44579C41C7}" type="pres">
      <dgm:prSet presAssocID="{18191FEC-8996-4843-AD2F-77B10E481A85}" presName="sibTrans" presStyleCnt="0"/>
      <dgm:spPr/>
    </dgm:pt>
    <dgm:pt modelId="{3DE1D4FB-3F1C-490F-9699-F2CBF7979469}" type="pres">
      <dgm:prSet presAssocID="{352A9E0F-2327-47F8-8792-D00671F416E5}" presName="node" presStyleLbl="alignAccFollowNode1" presStyleIdx="6" presStyleCnt="12">
        <dgm:presLayoutVars>
          <dgm:bulletEnabled val="1"/>
        </dgm:presLayoutVars>
      </dgm:prSet>
      <dgm:spPr/>
    </dgm:pt>
    <dgm:pt modelId="{783F3E12-8B12-49D6-9D8A-185A4770987E}" type="pres">
      <dgm:prSet presAssocID="{8AC4B213-5EBB-4467-AD53-18B76FA48FD3}" presName="vSp" presStyleCnt="0"/>
      <dgm:spPr/>
    </dgm:pt>
    <dgm:pt modelId="{E6A3C5BC-20BA-46B3-9F4F-FD0570958297}" type="pres">
      <dgm:prSet presAssocID="{A0733AF7-6EBC-4921-BC59-7E21934D0EC2}" presName="horFlow" presStyleCnt="0"/>
      <dgm:spPr/>
    </dgm:pt>
    <dgm:pt modelId="{87C35969-C157-4BF4-9864-2C97BFC93F29}" type="pres">
      <dgm:prSet presAssocID="{A0733AF7-6EBC-4921-BC59-7E21934D0EC2}" presName="bigChev" presStyleLbl="node1" presStyleIdx="2" presStyleCnt="4"/>
      <dgm:spPr/>
    </dgm:pt>
    <dgm:pt modelId="{C8532BC0-8057-4917-B728-A140F63CB9AC}" type="pres">
      <dgm:prSet presAssocID="{DC425B62-34D8-4977-BD52-A8212CD5D228}" presName="parTrans" presStyleCnt="0"/>
      <dgm:spPr/>
    </dgm:pt>
    <dgm:pt modelId="{2608BCC0-E2D7-45FE-BE5E-354A48E1D745}" type="pres">
      <dgm:prSet presAssocID="{0797B98B-D61D-4B92-83CE-111E501DAE0B}" presName="node" presStyleLbl="alignAccFollowNode1" presStyleIdx="7" presStyleCnt="12">
        <dgm:presLayoutVars>
          <dgm:bulletEnabled val="1"/>
        </dgm:presLayoutVars>
      </dgm:prSet>
      <dgm:spPr/>
    </dgm:pt>
    <dgm:pt modelId="{FCE46BDA-845C-45EC-845D-D0C2F77E2662}" type="pres">
      <dgm:prSet presAssocID="{5B618726-7E23-45D3-AEC0-6060A83DF15B}" presName="sibTrans" presStyleCnt="0"/>
      <dgm:spPr/>
    </dgm:pt>
    <dgm:pt modelId="{F1011AED-3E21-4475-8184-FD1462238ADA}" type="pres">
      <dgm:prSet presAssocID="{52072A69-1B41-4957-A63E-FCC15929E01E}" presName="node" presStyleLbl="alignAccFollowNode1" presStyleIdx="8" presStyleCnt="12">
        <dgm:presLayoutVars>
          <dgm:bulletEnabled val="1"/>
        </dgm:presLayoutVars>
      </dgm:prSet>
      <dgm:spPr/>
    </dgm:pt>
    <dgm:pt modelId="{D2CA8C45-26F5-46A0-B58B-185D7A2F24BB}" type="pres">
      <dgm:prSet presAssocID="{DF351385-4EA8-4FD1-94B1-6F080A244558}" presName="sibTrans" presStyleCnt="0"/>
      <dgm:spPr/>
    </dgm:pt>
    <dgm:pt modelId="{2C0CF625-BB98-4D29-9FB0-0160E5F3B96F}" type="pres">
      <dgm:prSet presAssocID="{B73A8141-861C-4848-AFEF-B5EA099A85D4}" presName="node" presStyleLbl="alignAccFollowNode1" presStyleIdx="9" presStyleCnt="12">
        <dgm:presLayoutVars>
          <dgm:bulletEnabled val="1"/>
        </dgm:presLayoutVars>
      </dgm:prSet>
      <dgm:spPr/>
    </dgm:pt>
    <dgm:pt modelId="{654E4732-13A6-44F6-9DAE-12BF415751D8}" type="pres">
      <dgm:prSet presAssocID="{A0733AF7-6EBC-4921-BC59-7E21934D0EC2}" presName="vSp" presStyleCnt="0"/>
      <dgm:spPr/>
    </dgm:pt>
    <dgm:pt modelId="{20F397F4-12F5-4481-931C-EBB5DB17C199}" type="pres">
      <dgm:prSet presAssocID="{3D663D50-5102-45CE-AAC6-9E69D30D52DF}" presName="horFlow" presStyleCnt="0"/>
      <dgm:spPr/>
    </dgm:pt>
    <dgm:pt modelId="{E00F0F11-723C-4CCA-8524-842A51926EDE}" type="pres">
      <dgm:prSet presAssocID="{3D663D50-5102-45CE-AAC6-9E69D30D52DF}" presName="bigChev" presStyleLbl="node1" presStyleIdx="3" presStyleCnt="4"/>
      <dgm:spPr/>
    </dgm:pt>
    <dgm:pt modelId="{72F6044F-91C8-4AFE-BDEB-80B0A3A60B27}" type="pres">
      <dgm:prSet presAssocID="{D7A3D3C4-319B-4CDE-80FE-37240385352F}" presName="parTrans" presStyleCnt="0"/>
      <dgm:spPr/>
    </dgm:pt>
    <dgm:pt modelId="{8796BE26-DCC1-4493-B533-016DA66FEB8D}" type="pres">
      <dgm:prSet presAssocID="{E74BFA41-3F4B-4C72-8518-5C8A92CDBD4C}" presName="node" presStyleLbl="alignAccFollowNode1" presStyleIdx="10" presStyleCnt="12">
        <dgm:presLayoutVars>
          <dgm:bulletEnabled val="1"/>
        </dgm:presLayoutVars>
      </dgm:prSet>
      <dgm:spPr/>
    </dgm:pt>
    <dgm:pt modelId="{98B8200E-9CC3-4AB7-A927-2A6ACCE4511C}" type="pres">
      <dgm:prSet presAssocID="{FAF4CF4A-8451-4378-ADE7-C7D324165B7F}" presName="sibTrans" presStyleCnt="0"/>
      <dgm:spPr/>
    </dgm:pt>
    <dgm:pt modelId="{30D58A40-62A8-4A8F-9BBE-A00192B85CE2}" type="pres">
      <dgm:prSet presAssocID="{FDCAEE11-1C58-4363-BBA2-B109B5EEEB51}" presName="node" presStyleLbl="alignAccFollowNode1" presStyleIdx="11" presStyleCnt="12">
        <dgm:presLayoutVars>
          <dgm:bulletEnabled val="1"/>
        </dgm:presLayoutVars>
      </dgm:prSet>
      <dgm:spPr/>
    </dgm:pt>
  </dgm:ptLst>
  <dgm:cxnLst>
    <dgm:cxn modelId="{8B25D001-3CC8-4482-A650-84C6B4822911}" srcId="{8AC4B213-5EBB-4467-AD53-18B76FA48FD3}" destId="{7F3536EC-68D2-47E0-AA2B-2B1743C0BF17}" srcOrd="2" destOrd="0" parTransId="{28C4CFA6-541C-45D0-9385-E3435B62E981}" sibTransId="{18191FEC-8996-4843-AD2F-77B10E481A85}"/>
    <dgm:cxn modelId="{F945220B-F8C1-4141-9582-71FD65891A0F}" type="presOf" srcId="{0797B98B-D61D-4B92-83CE-111E501DAE0B}" destId="{2608BCC0-E2D7-45FE-BE5E-354A48E1D745}" srcOrd="0" destOrd="0" presId="urn:microsoft.com/office/officeart/2005/8/layout/lProcess3"/>
    <dgm:cxn modelId="{500D470D-8A06-4555-A6D7-0B60227793AC}" srcId="{3D663D50-5102-45CE-AAC6-9E69D30D52DF}" destId="{FDCAEE11-1C58-4363-BBA2-B109B5EEEB51}" srcOrd="1" destOrd="0" parTransId="{6846B7E8-413F-4738-A815-7E81C5913460}" sibTransId="{B7C682C3-1869-466B-B63F-B123D6215028}"/>
    <dgm:cxn modelId="{1C97AE25-B5C3-4916-B4EE-CB9770F2FC52}" type="presOf" srcId="{B73A8141-861C-4848-AFEF-B5EA099A85D4}" destId="{2C0CF625-BB98-4D29-9FB0-0160E5F3B96F}" srcOrd="0" destOrd="0" presId="urn:microsoft.com/office/officeart/2005/8/layout/lProcess3"/>
    <dgm:cxn modelId="{50F9E226-41FF-4A8E-B2F0-F7A712DF8D75}" srcId="{8AC4B213-5EBB-4467-AD53-18B76FA48FD3}" destId="{6C268E74-260E-41D7-966C-DD7FFC101991}" srcOrd="0" destOrd="0" parTransId="{095C6842-1248-4CD1-80FD-D1A0FF5D83CF}" sibTransId="{C3B4807A-EB35-4F14-BE3D-4DA422BC403A}"/>
    <dgm:cxn modelId="{B3188A29-8083-403A-ACAB-895B4744E9F1}" type="presOf" srcId="{A0733AF7-6EBC-4921-BC59-7E21934D0EC2}" destId="{87C35969-C157-4BF4-9864-2C97BFC93F29}" srcOrd="0" destOrd="0" presId="urn:microsoft.com/office/officeart/2005/8/layout/lProcess3"/>
    <dgm:cxn modelId="{1B5EB436-98E2-4D20-84C2-7EBC8E8FC500}" type="presOf" srcId="{8AC4B213-5EBB-4467-AD53-18B76FA48FD3}" destId="{D587753F-3A62-4408-A232-D4729F903222}" srcOrd="0" destOrd="0" presId="urn:microsoft.com/office/officeart/2005/8/layout/lProcess3"/>
    <dgm:cxn modelId="{F4BEE939-6C38-4527-9498-90EAFE362033}" srcId="{3D663D50-5102-45CE-AAC6-9E69D30D52DF}" destId="{E74BFA41-3F4B-4C72-8518-5C8A92CDBD4C}" srcOrd="0" destOrd="0" parTransId="{D7A3D3C4-319B-4CDE-80FE-37240385352F}" sibTransId="{FAF4CF4A-8451-4378-ADE7-C7D324165B7F}"/>
    <dgm:cxn modelId="{243AB03E-1871-4E2A-80C9-B9CFC9F75959}" type="presOf" srcId="{352A9E0F-2327-47F8-8792-D00671F416E5}" destId="{3DE1D4FB-3F1C-490F-9699-F2CBF7979469}" srcOrd="0" destOrd="0" presId="urn:microsoft.com/office/officeart/2005/8/layout/lProcess3"/>
    <dgm:cxn modelId="{18C4214B-6CE9-49C5-AB5A-46D5290C560A}" srcId="{A0733AF7-6EBC-4921-BC59-7E21934D0EC2}" destId="{0797B98B-D61D-4B92-83CE-111E501DAE0B}" srcOrd="0" destOrd="0" parTransId="{DC425B62-34D8-4977-BD52-A8212CD5D228}" sibTransId="{5B618726-7E23-45D3-AEC0-6060A83DF15B}"/>
    <dgm:cxn modelId="{5A0E3F4E-E317-42AB-9242-FB68EA4BBCEC}" srcId="{545806A1-AD8C-4D8A-B5B3-63489D70DA1F}" destId="{E690E63A-A599-4C0F-AE5F-C4B0A55F9834}" srcOrd="0" destOrd="0" parTransId="{FC7CD3DF-FEB9-460E-A760-55D3E4CA89C4}" sibTransId="{12492CDF-C40D-49C6-B91C-4805CE94644E}"/>
    <dgm:cxn modelId="{F7826951-9B91-4B21-8BB7-1F1A93371AA9}" srcId="{3F9EF8F8-F013-4B6E-9951-41710D1B6FCD}" destId="{545806A1-AD8C-4D8A-B5B3-63489D70DA1F}" srcOrd="0" destOrd="0" parTransId="{F3BD1261-1BBB-4E2C-A4DD-8B3752C3BD75}" sibTransId="{4F741F7A-6879-4205-A509-41F3ECF3E85B}"/>
    <dgm:cxn modelId="{1FA97158-F11D-491D-B9F5-EA667D6512F7}" srcId="{8AC4B213-5EBB-4467-AD53-18B76FA48FD3}" destId="{352A9E0F-2327-47F8-8792-D00671F416E5}" srcOrd="3" destOrd="0" parTransId="{089B700F-A9AD-4E5B-84EA-FCA67A69CBE1}" sibTransId="{97AA5155-8448-4783-AA30-5DA78B82B146}"/>
    <dgm:cxn modelId="{2E82315C-9F9E-4AF5-BEFA-BEEC298C5265}" type="presOf" srcId="{FDCAEE11-1C58-4363-BBA2-B109B5EEEB51}" destId="{30D58A40-62A8-4A8F-9BBE-A00192B85CE2}" srcOrd="0" destOrd="0" presId="urn:microsoft.com/office/officeart/2005/8/layout/lProcess3"/>
    <dgm:cxn modelId="{2EF4775E-84CD-45AA-8B7C-FEA4B0B075D3}" type="presOf" srcId="{3F9EF8F8-F013-4B6E-9951-41710D1B6FCD}" destId="{5D60C241-FA93-4118-96B2-95F789E6536D}" srcOrd="0" destOrd="0" presId="urn:microsoft.com/office/officeart/2005/8/layout/lProcess3"/>
    <dgm:cxn modelId="{FA8DEB64-8B1C-457B-9AA4-C7A1DB3ACD1A}" type="presOf" srcId="{3A32CCDE-C82A-4098-8896-F585A625F491}" destId="{A9691E8B-EEC3-4644-8156-A1EFDD5725C8}" srcOrd="0" destOrd="0" presId="urn:microsoft.com/office/officeart/2005/8/layout/lProcess3"/>
    <dgm:cxn modelId="{D80BE365-4C68-475B-8252-5F16A559D854}" type="presOf" srcId="{E74BFA41-3F4B-4C72-8518-5C8A92CDBD4C}" destId="{8796BE26-DCC1-4493-B533-016DA66FEB8D}" srcOrd="0" destOrd="0" presId="urn:microsoft.com/office/officeart/2005/8/layout/lProcess3"/>
    <dgm:cxn modelId="{8A775A67-D955-4B8B-B836-890086EAC467}" type="presOf" srcId="{DFA5E58F-C803-48AE-8FF9-D589378AE3FC}" destId="{A65D89C8-ABC9-498C-8C98-BFF860D9AA3A}" srcOrd="0" destOrd="0" presId="urn:microsoft.com/office/officeart/2005/8/layout/lProcess3"/>
    <dgm:cxn modelId="{CE52FE6A-049E-4E9C-9CD7-1A9D749EFDB4}" type="presOf" srcId="{E690E63A-A599-4C0F-AE5F-C4B0A55F9834}" destId="{0CB2CACB-B3FD-4262-8E01-4B6B8683CE6D}" srcOrd="0" destOrd="0" presId="urn:microsoft.com/office/officeart/2005/8/layout/lProcess3"/>
    <dgm:cxn modelId="{7230927D-64DD-40E3-B325-DDCD27C52FE2}" type="presOf" srcId="{55845E7F-FA47-4FBF-A675-B160F3D799AE}" destId="{265E587A-42D0-4895-8731-3031712EB658}" srcOrd="0" destOrd="0" presId="urn:microsoft.com/office/officeart/2005/8/layout/lProcess3"/>
    <dgm:cxn modelId="{C34FB47D-5969-4143-926D-6DA3EF3B68C0}" srcId="{A0733AF7-6EBC-4921-BC59-7E21934D0EC2}" destId="{52072A69-1B41-4957-A63E-FCC15929E01E}" srcOrd="1" destOrd="0" parTransId="{53571684-0ED7-4675-A2DA-08415703E558}" sibTransId="{DF351385-4EA8-4FD1-94B1-6F080A244558}"/>
    <dgm:cxn modelId="{C392E583-3C03-4ECB-918C-B6A9C911D176}" type="presOf" srcId="{52072A69-1B41-4957-A63E-FCC15929E01E}" destId="{F1011AED-3E21-4475-8184-FD1462238ADA}" srcOrd="0" destOrd="0" presId="urn:microsoft.com/office/officeart/2005/8/layout/lProcess3"/>
    <dgm:cxn modelId="{BEDB3D86-D669-41EC-90B6-E500683EB5AE}" srcId="{3F9EF8F8-F013-4B6E-9951-41710D1B6FCD}" destId="{A0733AF7-6EBC-4921-BC59-7E21934D0EC2}" srcOrd="2" destOrd="0" parTransId="{C1EE5977-8B7C-437D-AD71-F70934E5D88B}" sibTransId="{DA4E280B-0864-4EFD-8869-5D3E6FC41F51}"/>
    <dgm:cxn modelId="{CE0DCB95-55B3-4BCA-B983-B787BC6A6641}" srcId="{545806A1-AD8C-4D8A-B5B3-63489D70DA1F}" destId="{3A32CCDE-C82A-4098-8896-F585A625F491}" srcOrd="1" destOrd="0" parTransId="{C912F8B6-4D46-4F9A-8214-5B6302AD493F}" sibTransId="{ECAB9914-C24C-4487-B4CE-CF667CB12519}"/>
    <dgm:cxn modelId="{5F463DAD-BA32-4964-8957-A5C4C0BB833A}" srcId="{3F9EF8F8-F013-4B6E-9951-41710D1B6FCD}" destId="{8AC4B213-5EBB-4467-AD53-18B76FA48FD3}" srcOrd="1" destOrd="0" parTransId="{615D2FA9-8502-434B-BD11-3352748F5978}" sibTransId="{65D79F59-A8FE-4CF1-9746-4903C633C6E3}"/>
    <dgm:cxn modelId="{03C971B4-790E-46F7-83CD-69A30BABC75A}" type="presOf" srcId="{7F3536EC-68D2-47E0-AA2B-2B1743C0BF17}" destId="{E278A321-C809-4263-8568-6129A056E678}" srcOrd="0" destOrd="0" presId="urn:microsoft.com/office/officeart/2005/8/layout/lProcess3"/>
    <dgm:cxn modelId="{BFE482C7-586F-4189-BE13-8EB8A9483474}" srcId="{8AC4B213-5EBB-4467-AD53-18B76FA48FD3}" destId="{55845E7F-FA47-4FBF-A675-B160F3D799AE}" srcOrd="1" destOrd="0" parTransId="{32DE9B45-F375-4CA3-887B-31327F95ADC0}" sibTransId="{303E1BF4-FA95-47BD-A24B-6E0E92588743}"/>
    <dgm:cxn modelId="{C293D9D6-3561-477D-9C39-8D700564AC1C}" srcId="{545806A1-AD8C-4D8A-B5B3-63489D70DA1F}" destId="{DFA5E58F-C803-48AE-8FF9-D589378AE3FC}" srcOrd="2" destOrd="0" parTransId="{DA143315-0FC9-41A5-A421-51869BF3389D}" sibTransId="{D244DB8F-F980-4330-A12D-95165AC343B5}"/>
    <dgm:cxn modelId="{D58B46DE-307C-4FA7-9F23-DECD61DBF751}" type="presOf" srcId="{3D663D50-5102-45CE-AAC6-9E69D30D52DF}" destId="{E00F0F11-723C-4CCA-8524-842A51926EDE}" srcOrd="0" destOrd="0" presId="urn:microsoft.com/office/officeart/2005/8/layout/lProcess3"/>
    <dgm:cxn modelId="{7CCE05E1-8B66-4F4A-AF2B-DBA913185388}" srcId="{3F9EF8F8-F013-4B6E-9951-41710D1B6FCD}" destId="{3D663D50-5102-45CE-AAC6-9E69D30D52DF}" srcOrd="3" destOrd="0" parTransId="{24963038-1F57-4ED9-B911-D17F51A18449}" sibTransId="{839373BE-D53E-47B9-9DDC-0C355B77B5CA}"/>
    <dgm:cxn modelId="{81D2ACEF-0293-4291-93D9-DDD66CD25A29}" srcId="{A0733AF7-6EBC-4921-BC59-7E21934D0EC2}" destId="{B73A8141-861C-4848-AFEF-B5EA099A85D4}" srcOrd="2" destOrd="0" parTransId="{8D29BF42-D5DA-403E-9CA0-F066849DB50A}" sibTransId="{4F09CA83-7499-4EA2-8CFF-5BE618A06A68}"/>
    <dgm:cxn modelId="{ECE24BF3-65FF-453D-8E64-DA9A44DD3E5E}" type="presOf" srcId="{545806A1-AD8C-4D8A-B5B3-63489D70DA1F}" destId="{B3711836-8059-415F-A29F-8ACAAF78443B}" srcOrd="0" destOrd="0" presId="urn:microsoft.com/office/officeart/2005/8/layout/lProcess3"/>
    <dgm:cxn modelId="{809451F3-DA06-46AF-9B7D-62E6AAF08774}" type="presOf" srcId="{6C268E74-260E-41D7-966C-DD7FFC101991}" destId="{B4CE803F-A17D-49A8-B8AC-1B2C984450C1}" srcOrd="0" destOrd="0" presId="urn:microsoft.com/office/officeart/2005/8/layout/lProcess3"/>
    <dgm:cxn modelId="{B755006A-7266-4D5A-82E8-4004891CDA67}" type="presParOf" srcId="{5D60C241-FA93-4118-96B2-95F789E6536D}" destId="{BFDEAEBF-575F-4C9C-9EE9-E8EFBFF8C222}" srcOrd="0" destOrd="0" presId="urn:microsoft.com/office/officeart/2005/8/layout/lProcess3"/>
    <dgm:cxn modelId="{A23BD412-4785-45AB-BFB1-5E6B567093C3}" type="presParOf" srcId="{BFDEAEBF-575F-4C9C-9EE9-E8EFBFF8C222}" destId="{B3711836-8059-415F-A29F-8ACAAF78443B}" srcOrd="0" destOrd="0" presId="urn:microsoft.com/office/officeart/2005/8/layout/lProcess3"/>
    <dgm:cxn modelId="{73CCB243-7F89-48C9-A162-7B3DC41A4DF7}" type="presParOf" srcId="{BFDEAEBF-575F-4C9C-9EE9-E8EFBFF8C222}" destId="{11E0BCFF-CC44-4CC2-9F5F-987F73541600}" srcOrd="1" destOrd="0" presId="urn:microsoft.com/office/officeart/2005/8/layout/lProcess3"/>
    <dgm:cxn modelId="{E53073F5-F0F0-41BF-B7E9-72367CD539F5}" type="presParOf" srcId="{BFDEAEBF-575F-4C9C-9EE9-E8EFBFF8C222}" destId="{0CB2CACB-B3FD-4262-8E01-4B6B8683CE6D}" srcOrd="2" destOrd="0" presId="urn:microsoft.com/office/officeart/2005/8/layout/lProcess3"/>
    <dgm:cxn modelId="{D151062C-82D6-4E2B-839B-5395BD068D3B}" type="presParOf" srcId="{BFDEAEBF-575F-4C9C-9EE9-E8EFBFF8C222}" destId="{8DD1503A-0C41-4EE4-BD9F-4C0F752EB952}" srcOrd="3" destOrd="0" presId="urn:microsoft.com/office/officeart/2005/8/layout/lProcess3"/>
    <dgm:cxn modelId="{9953DEB7-9B80-4399-BCCA-9DCFDF2B30F3}" type="presParOf" srcId="{BFDEAEBF-575F-4C9C-9EE9-E8EFBFF8C222}" destId="{A9691E8B-EEC3-4644-8156-A1EFDD5725C8}" srcOrd="4" destOrd="0" presId="urn:microsoft.com/office/officeart/2005/8/layout/lProcess3"/>
    <dgm:cxn modelId="{A6770E95-53F0-4152-BA46-EF39703E38E5}" type="presParOf" srcId="{BFDEAEBF-575F-4C9C-9EE9-E8EFBFF8C222}" destId="{0A245CC7-E13C-46F7-8E7E-FEA4427DB847}" srcOrd="5" destOrd="0" presId="urn:microsoft.com/office/officeart/2005/8/layout/lProcess3"/>
    <dgm:cxn modelId="{40B3C669-4E35-4481-82A2-04BC53E9076C}" type="presParOf" srcId="{BFDEAEBF-575F-4C9C-9EE9-E8EFBFF8C222}" destId="{A65D89C8-ABC9-498C-8C98-BFF860D9AA3A}" srcOrd="6" destOrd="0" presId="urn:microsoft.com/office/officeart/2005/8/layout/lProcess3"/>
    <dgm:cxn modelId="{85BC7F12-2661-4301-A318-295BEA9DAFD5}" type="presParOf" srcId="{5D60C241-FA93-4118-96B2-95F789E6536D}" destId="{6E1CB429-FAE5-4DC0-8ED4-96133C63B90C}" srcOrd="1" destOrd="0" presId="urn:microsoft.com/office/officeart/2005/8/layout/lProcess3"/>
    <dgm:cxn modelId="{F5AE7F2E-950C-4D35-8FC7-6A7BF8B2B45D}" type="presParOf" srcId="{5D60C241-FA93-4118-96B2-95F789E6536D}" destId="{D83528FC-0555-4C44-9FCE-4B9FCFE09E5B}" srcOrd="2" destOrd="0" presId="urn:microsoft.com/office/officeart/2005/8/layout/lProcess3"/>
    <dgm:cxn modelId="{AD88EBD8-22EA-453D-BDAD-87B4546CEE8A}" type="presParOf" srcId="{D83528FC-0555-4C44-9FCE-4B9FCFE09E5B}" destId="{D587753F-3A62-4408-A232-D4729F903222}" srcOrd="0" destOrd="0" presId="urn:microsoft.com/office/officeart/2005/8/layout/lProcess3"/>
    <dgm:cxn modelId="{56F76D0F-F8A1-4B7C-9607-D1962FB0D0D8}" type="presParOf" srcId="{D83528FC-0555-4C44-9FCE-4B9FCFE09E5B}" destId="{FF071D90-A567-4B0C-AF60-B75B5AE0BACB}" srcOrd="1" destOrd="0" presId="urn:microsoft.com/office/officeart/2005/8/layout/lProcess3"/>
    <dgm:cxn modelId="{37581C70-CC7A-448C-8E0E-B7CFFEB675C1}" type="presParOf" srcId="{D83528FC-0555-4C44-9FCE-4B9FCFE09E5B}" destId="{B4CE803F-A17D-49A8-B8AC-1B2C984450C1}" srcOrd="2" destOrd="0" presId="urn:microsoft.com/office/officeart/2005/8/layout/lProcess3"/>
    <dgm:cxn modelId="{DAFF0FFD-1F2E-43DD-A387-02785D38700E}" type="presParOf" srcId="{D83528FC-0555-4C44-9FCE-4B9FCFE09E5B}" destId="{0A63EA8E-BFB2-4C16-9404-55185E2EFF23}" srcOrd="3" destOrd="0" presId="urn:microsoft.com/office/officeart/2005/8/layout/lProcess3"/>
    <dgm:cxn modelId="{ABCE6826-9DB8-4E51-A73B-C20F9AAEF883}" type="presParOf" srcId="{D83528FC-0555-4C44-9FCE-4B9FCFE09E5B}" destId="{265E587A-42D0-4895-8731-3031712EB658}" srcOrd="4" destOrd="0" presId="urn:microsoft.com/office/officeart/2005/8/layout/lProcess3"/>
    <dgm:cxn modelId="{F4F22E99-5A84-4DBA-8FA6-B11330FD84E2}" type="presParOf" srcId="{D83528FC-0555-4C44-9FCE-4B9FCFE09E5B}" destId="{BA2917A0-B770-4E1D-B1C8-C6BC4FC35B8F}" srcOrd="5" destOrd="0" presId="urn:microsoft.com/office/officeart/2005/8/layout/lProcess3"/>
    <dgm:cxn modelId="{B61B626B-DFCD-4720-9BF7-811AFB0AC409}" type="presParOf" srcId="{D83528FC-0555-4C44-9FCE-4B9FCFE09E5B}" destId="{E278A321-C809-4263-8568-6129A056E678}" srcOrd="6" destOrd="0" presId="urn:microsoft.com/office/officeart/2005/8/layout/lProcess3"/>
    <dgm:cxn modelId="{1C041AB2-1FD3-410A-AD2B-9F995A458A86}" type="presParOf" srcId="{D83528FC-0555-4C44-9FCE-4B9FCFE09E5B}" destId="{C4502458-8B0B-495E-9AA5-6E44579C41C7}" srcOrd="7" destOrd="0" presId="urn:microsoft.com/office/officeart/2005/8/layout/lProcess3"/>
    <dgm:cxn modelId="{2D7A1A5D-EE77-4A59-8177-EAA6D9864DD7}" type="presParOf" srcId="{D83528FC-0555-4C44-9FCE-4B9FCFE09E5B}" destId="{3DE1D4FB-3F1C-490F-9699-F2CBF7979469}" srcOrd="8" destOrd="0" presId="urn:microsoft.com/office/officeart/2005/8/layout/lProcess3"/>
    <dgm:cxn modelId="{91F0905F-ACC8-4902-BBC2-E581020FC698}" type="presParOf" srcId="{5D60C241-FA93-4118-96B2-95F789E6536D}" destId="{783F3E12-8B12-49D6-9D8A-185A4770987E}" srcOrd="3" destOrd="0" presId="urn:microsoft.com/office/officeart/2005/8/layout/lProcess3"/>
    <dgm:cxn modelId="{4A24E90F-FA0E-4144-9A7F-146C7FEC29A7}" type="presParOf" srcId="{5D60C241-FA93-4118-96B2-95F789E6536D}" destId="{E6A3C5BC-20BA-46B3-9F4F-FD0570958297}" srcOrd="4" destOrd="0" presId="urn:microsoft.com/office/officeart/2005/8/layout/lProcess3"/>
    <dgm:cxn modelId="{158305E9-15FA-48AE-A4D9-6A3ECEC4A846}" type="presParOf" srcId="{E6A3C5BC-20BA-46B3-9F4F-FD0570958297}" destId="{87C35969-C157-4BF4-9864-2C97BFC93F29}" srcOrd="0" destOrd="0" presId="urn:microsoft.com/office/officeart/2005/8/layout/lProcess3"/>
    <dgm:cxn modelId="{7C4C44F6-2ECC-4A60-8FD4-FD84BFA999A8}" type="presParOf" srcId="{E6A3C5BC-20BA-46B3-9F4F-FD0570958297}" destId="{C8532BC0-8057-4917-B728-A140F63CB9AC}" srcOrd="1" destOrd="0" presId="urn:microsoft.com/office/officeart/2005/8/layout/lProcess3"/>
    <dgm:cxn modelId="{CA64DEAA-5E7E-41F1-8234-99082E2FBA9C}" type="presParOf" srcId="{E6A3C5BC-20BA-46B3-9F4F-FD0570958297}" destId="{2608BCC0-E2D7-45FE-BE5E-354A48E1D745}" srcOrd="2" destOrd="0" presId="urn:microsoft.com/office/officeart/2005/8/layout/lProcess3"/>
    <dgm:cxn modelId="{A1B6AACF-BB11-427C-8526-8D441BAEB7C9}" type="presParOf" srcId="{E6A3C5BC-20BA-46B3-9F4F-FD0570958297}" destId="{FCE46BDA-845C-45EC-845D-D0C2F77E2662}" srcOrd="3" destOrd="0" presId="urn:microsoft.com/office/officeart/2005/8/layout/lProcess3"/>
    <dgm:cxn modelId="{51DBA164-7DF1-4EFC-A669-8985FE8D62A0}" type="presParOf" srcId="{E6A3C5BC-20BA-46B3-9F4F-FD0570958297}" destId="{F1011AED-3E21-4475-8184-FD1462238ADA}" srcOrd="4" destOrd="0" presId="urn:microsoft.com/office/officeart/2005/8/layout/lProcess3"/>
    <dgm:cxn modelId="{6C5FAB56-10AF-4361-B324-6C0D59C98875}" type="presParOf" srcId="{E6A3C5BC-20BA-46B3-9F4F-FD0570958297}" destId="{D2CA8C45-26F5-46A0-B58B-185D7A2F24BB}" srcOrd="5" destOrd="0" presId="urn:microsoft.com/office/officeart/2005/8/layout/lProcess3"/>
    <dgm:cxn modelId="{30E4B0B0-0545-4020-BF66-0AD07464D4D5}" type="presParOf" srcId="{E6A3C5BC-20BA-46B3-9F4F-FD0570958297}" destId="{2C0CF625-BB98-4D29-9FB0-0160E5F3B96F}" srcOrd="6" destOrd="0" presId="urn:microsoft.com/office/officeart/2005/8/layout/lProcess3"/>
    <dgm:cxn modelId="{3B4303D9-CB9B-4A64-8A39-740AC0C448AA}" type="presParOf" srcId="{5D60C241-FA93-4118-96B2-95F789E6536D}" destId="{654E4732-13A6-44F6-9DAE-12BF415751D8}" srcOrd="5" destOrd="0" presId="urn:microsoft.com/office/officeart/2005/8/layout/lProcess3"/>
    <dgm:cxn modelId="{1C213F3E-FBD8-4B85-B0A6-CA1F131ABDCC}" type="presParOf" srcId="{5D60C241-FA93-4118-96B2-95F789E6536D}" destId="{20F397F4-12F5-4481-931C-EBB5DB17C199}" srcOrd="6" destOrd="0" presId="urn:microsoft.com/office/officeart/2005/8/layout/lProcess3"/>
    <dgm:cxn modelId="{5777642F-8F87-4D2A-899F-493A30520B86}" type="presParOf" srcId="{20F397F4-12F5-4481-931C-EBB5DB17C199}" destId="{E00F0F11-723C-4CCA-8524-842A51926EDE}" srcOrd="0" destOrd="0" presId="urn:microsoft.com/office/officeart/2005/8/layout/lProcess3"/>
    <dgm:cxn modelId="{BE8F023B-889F-4E89-8A7D-D5D73A25CBEF}" type="presParOf" srcId="{20F397F4-12F5-4481-931C-EBB5DB17C199}" destId="{72F6044F-91C8-4AFE-BDEB-80B0A3A60B27}" srcOrd="1" destOrd="0" presId="urn:microsoft.com/office/officeart/2005/8/layout/lProcess3"/>
    <dgm:cxn modelId="{5194A7BD-3A9A-4D75-8088-5FF42E08A08C}" type="presParOf" srcId="{20F397F4-12F5-4481-931C-EBB5DB17C199}" destId="{8796BE26-DCC1-4493-B533-016DA66FEB8D}" srcOrd="2" destOrd="0" presId="urn:microsoft.com/office/officeart/2005/8/layout/lProcess3"/>
    <dgm:cxn modelId="{66A20186-F3FE-4AF5-B5BB-41BC2885C45C}" type="presParOf" srcId="{20F397F4-12F5-4481-931C-EBB5DB17C199}" destId="{98B8200E-9CC3-4AB7-A927-2A6ACCE4511C}" srcOrd="3" destOrd="0" presId="urn:microsoft.com/office/officeart/2005/8/layout/lProcess3"/>
    <dgm:cxn modelId="{0F7827B7-E93F-4541-BA96-5D1178528969}" type="presParOf" srcId="{20F397F4-12F5-4481-931C-EBB5DB17C199}" destId="{30D58A40-62A8-4A8F-9BBE-A00192B85CE2}" srcOrd="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CA9301-F599-4D40-8CE4-92F06DB25CA1}">
      <dsp:nvSpPr>
        <dsp:cNvPr id="0" name=""/>
        <dsp:cNvSpPr/>
      </dsp:nvSpPr>
      <dsp:spPr>
        <a:xfrm>
          <a:off x="0" y="57270"/>
          <a:ext cx="6628804" cy="115362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Devoted to improving the health of women, children, and families.</a:t>
          </a:r>
        </a:p>
      </dsp:txBody>
      <dsp:txXfrm>
        <a:off x="56315" y="113585"/>
        <a:ext cx="6516174" cy="1040990"/>
      </dsp:txXfrm>
    </dsp:sp>
    <dsp:sp modelId="{C7F8735A-761D-4F0B-8D31-8B3C27619EF8}">
      <dsp:nvSpPr>
        <dsp:cNvPr id="0" name=""/>
        <dsp:cNvSpPr/>
      </dsp:nvSpPr>
      <dsp:spPr>
        <a:xfrm>
          <a:off x="0" y="1294410"/>
          <a:ext cx="6628804" cy="1153620"/>
        </a:xfrm>
        <a:prstGeom prst="roundRect">
          <a:avLst/>
        </a:prstGeom>
        <a:gradFill rotWithShape="0">
          <a:gsLst>
            <a:gs pos="0">
              <a:schemeClr val="accent2">
                <a:hueOff val="-1168231"/>
                <a:satOff val="22039"/>
                <a:lumOff val="4379"/>
                <a:alphaOff val="0"/>
                <a:satMod val="103000"/>
                <a:lumMod val="102000"/>
                <a:tint val="94000"/>
              </a:schemeClr>
            </a:gs>
            <a:gs pos="50000">
              <a:schemeClr val="accent2">
                <a:hueOff val="-1168231"/>
                <a:satOff val="22039"/>
                <a:lumOff val="4379"/>
                <a:alphaOff val="0"/>
                <a:satMod val="110000"/>
                <a:lumMod val="100000"/>
                <a:shade val="100000"/>
              </a:schemeClr>
            </a:gs>
            <a:gs pos="100000">
              <a:schemeClr val="accent2">
                <a:hueOff val="-1168231"/>
                <a:satOff val="22039"/>
                <a:lumOff val="437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Program authorized through </a:t>
          </a:r>
          <a:r>
            <a:rPr lang="en-US" sz="2900" b="1" kern="1200"/>
            <a:t>Title V </a:t>
          </a:r>
          <a:r>
            <a:rPr lang="en-US" sz="2900" kern="1200"/>
            <a:t>of the 1935 Social Security Act</a:t>
          </a:r>
        </a:p>
      </dsp:txBody>
      <dsp:txXfrm>
        <a:off x="56315" y="1350725"/>
        <a:ext cx="6516174" cy="1040990"/>
      </dsp:txXfrm>
    </dsp:sp>
    <dsp:sp modelId="{828EB639-0563-432F-92B3-4F160410D5B7}">
      <dsp:nvSpPr>
        <dsp:cNvPr id="0" name=""/>
        <dsp:cNvSpPr/>
      </dsp:nvSpPr>
      <dsp:spPr>
        <a:xfrm>
          <a:off x="0" y="2531550"/>
          <a:ext cx="6628804" cy="1153620"/>
        </a:xfrm>
        <a:prstGeom prst="roundRect">
          <a:avLst/>
        </a:prstGeom>
        <a:gradFill rotWithShape="0">
          <a:gsLst>
            <a:gs pos="0">
              <a:schemeClr val="accent2">
                <a:hueOff val="-2336462"/>
                <a:satOff val="44079"/>
                <a:lumOff val="8759"/>
                <a:alphaOff val="0"/>
                <a:satMod val="103000"/>
                <a:lumMod val="102000"/>
                <a:tint val="94000"/>
              </a:schemeClr>
            </a:gs>
            <a:gs pos="50000">
              <a:schemeClr val="accent2">
                <a:hueOff val="-2336462"/>
                <a:satOff val="44079"/>
                <a:lumOff val="8759"/>
                <a:alphaOff val="0"/>
                <a:satMod val="110000"/>
                <a:lumMod val="100000"/>
                <a:shade val="100000"/>
              </a:schemeClr>
            </a:gs>
            <a:gs pos="100000">
              <a:schemeClr val="accent2">
                <a:hueOff val="-2336462"/>
                <a:satOff val="44079"/>
                <a:lumOff val="875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Federal grants awarded annually to 50 states &amp; 9 jurisdictions</a:t>
          </a:r>
        </a:p>
      </dsp:txBody>
      <dsp:txXfrm>
        <a:off x="56315" y="2587865"/>
        <a:ext cx="6516174" cy="1040990"/>
      </dsp:txXfrm>
    </dsp:sp>
    <dsp:sp modelId="{F0B0270E-23FC-450D-94F3-0339A4E67B24}">
      <dsp:nvSpPr>
        <dsp:cNvPr id="0" name=""/>
        <dsp:cNvSpPr/>
      </dsp:nvSpPr>
      <dsp:spPr>
        <a:xfrm>
          <a:off x="0" y="3768690"/>
          <a:ext cx="6628804" cy="1153620"/>
        </a:xfrm>
        <a:prstGeom prst="roundRect">
          <a:avLst/>
        </a:prstGeom>
        <a:gradFill rotWithShape="0">
          <a:gsLst>
            <a:gs pos="0">
              <a:schemeClr val="accent2">
                <a:hueOff val="-3504693"/>
                <a:satOff val="66118"/>
                <a:lumOff val="13138"/>
                <a:alphaOff val="0"/>
                <a:satMod val="103000"/>
                <a:lumMod val="102000"/>
                <a:tint val="94000"/>
              </a:schemeClr>
            </a:gs>
            <a:gs pos="50000">
              <a:schemeClr val="accent2">
                <a:hueOff val="-3504693"/>
                <a:satOff val="66118"/>
                <a:lumOff val="13138"/>
                <a:alphaOff val="0"/>
                <a:satMod val="110000"/>
                <a:lumMod val="100000"/>
                <a:shade val="100000"/>
              </a:schemeClr>
            </a:gs>
            <a:gs pos="100000">
              <a:schemeClr val="accent2">
                <a:hueOff val="-3504693"/>
                <a:satOff val="66118"/>
                <a:lumOff val="1313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Family Health Services Division is the Hawai’i MCH agency</a:t>
          </a:r>
        </a:p>
      </dsp:txBody>
      <dsp:txXfrm>
        <a:off x="56315" y="3825005"/>
        <a:ext cx="6516174" cy="10409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10B932-5826-4EE1-8052-06FC724850BB}">
      <dsp:nvSpPr>
        <dsp:cNvPr id="0" name=""/>
        <dsp:cNvSpPr/>
      </dsp:nvSpPr>
      <dsp:spPr>
        <a:xfrm>
          <a:off x="0" y="0"/>
          <a:ext cx="7105513" cy="68773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kern="1200" dirty="0"/>
            <a:t>Women/Maternal Health</a:t>
          </a:r>
        </a:p>
      </dsp:txBody>
      <dsp:txXfrm>
        <a:off x="20143" y="20143"/>
        <a:ext cx="6282923" cy="647453"/>
      </dsp:txXfrm>
    </dsp:sp>
    <dsp:sp modelId="{E5629E4E-7EA1-4322-A3E6-A9E8128BB180}">
      <dsp:nvSpPr>
        <dsp:cNvPr id="0" name=""/>
        <dsp:cNvSpPr/>
      </dsp:nvSpPr>
      <dsp:spPr>
        <a:xfrm>
          <a:off x="530606" y="783258"/>
          <a:ext cx="7105513" cy="687739"/>
        </a:xfrm>
        <a:prstGeom prst="roundRect">
          <a:avLst>
            <a:gd name="adj" fmla="val 10000"/>
          </a:avLst>
        </a:prstGeom>
        <a:solidFill>
          <a:schemeClr val="accent2">
            <a:hueOff val="-876173"/>
            <a:satOff val="16530"/>
            <a:lumOff val="32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kern="1200" dirty="0"/>
            <a:t>Perinatal/Infant Health</a:t>
          </a:r>
        </a:p>
      </dsp:txBody>
      <dsp:txXfrm>
        <a:off x="550749" y="803401"/>
        <a:ext cx="6087590" cy="647453"/>
      </dsp:txXfrm>
    </dsp:sp>
    <dsp:sp modelId="{4946660C-860E-4980-999B-5AB9BD5B77C0}">
      <dsp:nvSpPr>
        <dsp:cNvPr id="0" name=""/>
        <dsp:cNvSpPr/>
      </dsp:nvSpPr>
      <dsp:spPr>
        <a:xfrm>
          <a:off x="1061212" y="1566516"/>
          <a:ext cx="7105513" cy="687739"/>
        </a:xfrm>
        <a:prstGeom prst="roundRect">
          <a:avLst>
            <a:gd name="adj" fmla="val 10000"/>
          </a:avLst>
        </a:prstGeom>
        <a:solidFill>
          <a:schemeClr val="accent2">
            <a:hueOff val="-1752347"/>
            <a:satOff val="33059"/>
            <a:lumOff val="6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kern="1200" dirty="0"/>
            <a:t>Child Health</a:t>
          </a:r>
        </a:p>
      </dsp:txBody>
      <dsp:txXfrm>
        <a:off x="1081355" y="1586659"/>
        <a:ext cx="6087590" cy="647453"/>
      </dsp:txXfrm>
    </dsp:sp>
    <dsp:sp modelId="{DAACCD78-D1EE-44C8-ABDC-5E29C2340CAD}">
      <dsp:nvSpPr>
        <dsp:cNvPr id="0" name=""/>
        <dsp:cNvSpPr/>
      </dsp:nvSpPr>
      <dsp:spPr>
        <a:xfrm>
          <a:off x="1591819" y="2349775"/>
          <a:ext cx="7105513" cy="687739"/>
        </a:xfrm>
        <a:prstGeom prst="roundRect">
          <a:avLst>
            <a:gd name="adj" fmla="val 10000"/>
          </a:avLst>
        </a:prstGeom>
        <a:solidFill>
          <a:schemeClr val="accent2">
            <a:hueOff val="-2628520"/>
            <a:satOff val="49589"/>
            <a:lumOff val="98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kern="1200" dirty="0"/>
            <a:t>Adolescent Health</a:t>
          </a:r>
        </a:p>
      </dsp:txBody>
      <dsp:txXfrm>
        <a:off x="1611962" y="2369918"/>
        <a:ext cx="6087590" cy="647453"/>
      </dsp:txXfrm>
    </dsp:sp>
    <dsp:sp modelId="{0D0C8AAF-544E-4897-9FC0-96347A8877B6}">
      <dsp:nvSpPr>
        <dsp:cNvPr id="0" name=""/>
        <dsp:cNvSpPr/>
      </dsp:nvSpPr>
      <dsp:spPr>
        <a:xfrm>
          <a:off x="2122425" y="3133033"/>
          <a:ext cx="7105513" cy="687739"/>
        </a:xfrm>
        <a:prstGeom prst="roundRect">
          <a:avLst>
            <a:gd name="adj" fmla="val 10000"/>
          </a:avLst>
        </a:prstGeom>
        <a:solidFill>
          <a:schemeClr val="accent2">
            <a:hueOff val="-3504693"/>
            <a:satOff val="66118"/>
            <a:lumOff val="131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kern="1200" dirty="0"/>
            <a:t>Children with Special Health Needs</a:t>
          </a:r>
        </a:p>
      </dsp:txBody>
      <dsp:txXfrm>
        <a:off x="2142568" y="3153176"/>
        <a:ext cx="6087590" cy="647453"/>
      </dsp:txXfrm>
    </dsp:sp>
    <dsp:sp modelId="{6972664E-4B78-4A0C-A4E9-6516BAF30297}">
      <dsp:nvSpPr>
        <dsp:cNvPr id="0" name=""/>
        <dsp:cNvSpPr/>
      </dsp:nvSpPr>
      <dsp:spPr>
        <a:xfrm>
          <a:off x="6658482" y="502431"/>
          <a:ext cx="447030" cy="447030"/>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a:off x="6759064" y="502431"/>
        <a:ext cx="245866" cy="336390"/>
      </dsp:txXfrm>
    </dsp:sp>
    <dsp:sp modelId="{7CF81395-4E49-4D38-BBAE-A2BA36F63FF8}">
      <dsp:nvSpPr>
        <dsp:cNvPr id="0" name=""/>
        <dsp:cNvSpPr/>
      </dsp:nvSpPr>
      <dsp:spPr>
        <a:xfrm>
          <a:off x="7189089" y="1285690"/>
          <a:ext cx="447030" cy="447030"/>
        </a:xfrm>
        <a:prstGeom prst="downArrow">
          <a:avLst>
            <a:gd name="adj1" fmla="val 55000"/>
            <a:gd name="adj2" fmla="val 45000"/>
          </a:avLst>
        </a:prstGeom>
        <a:solidFill>
          <a:schemeClr val="accent2">
            <a:tint val="40000"/>
            <a:alpha val="90000"/>
            <a:hueOff val="-800366"/>
            <a:satOff val="11079"/>
            <a:lumOff val="1416"/>
            <a:alphaOff val="0"/>
          </a:schemeClr>
        </a:solidFill>
        <a:ln w="12700" cap="flat" cmpd="sng" algn="ctr">
          <a:solidFill>
            <a:schemeClr val="accent2">
              <a:tint val="40000"/>
              <a:alpha val="90000"/>
              <a:hueOff val="-800366"/>
              <a:satOff val="11079"/>
              <a:lumOff val="141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a:off x="7289671" y="1285690"/>
        <a:ext cx="245866" cy="336390"/>
      </dsp:txXfrm>
    </dsp:sp>
    <dsp:sp modelId="{AE69216D-5F84-4067-A5C2-C479E9CA3476}">
      <dsp:nvSpPr>
        <dsp:cNvPr id="0" name=""/>
        <dsp:cNvSpPr/>
      </dsp:nvSpPr>
      <dsp:spPr>
        <a:xfrm>
          <a:off x="7719695" y="2057486"/>
          <a:ext cx="447030" cy="447030"/>
        </a:xfrm>
        <a:prstGeom prst="downArrow">
          <a:avLst>
            <a:gd name="adj1" fmla="val 55000"/>
            <a:gd name="adj2" fmla="val 45000"/>
          </a:avLst>
        </a:prstGeom>
        <a:solidFill>
          <a:schemeClr val="accent2">
            <a:tint val="40000"/>
            <a:alpha val="90000"/>
            <a:hueOff val="-1600732"/>
            <a:satOff val="22157"/>
            <a:lumOff val="2833"/>
            <a:alphaOff val="0"/>
          </a:schemeClr>
        </a:solidFill>
        <a:ln w="12700" cap="flat" cmpd="sng" algn="ctr">
          <a:solidFill>
            <a:schemeClr val="accent2">
              <a:tint val="40000"/>
              <a:alpha val="90000"/>
              <a:hueOff val="-1600732"/>
              <a:satOff val="22157"/>
              <a:lumOff val="283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a:off x="7820277" y="2057486"/>
        <a:ext cx="245866" cy="336390"/>
      </dsp:txXfrm>
    </dsp:sp>
    <dsp:sp modelId="{388193EB-6526-42F3-9262-2354381842FF}">
      <dsp:nvSpPr>
        <dsp:cNvPr id="0" name=""/>
        <dsp:cNvSpPr/>
      </dsp:nvSpPr>
      <dsp:spPr>
        <a:xfrm>
          <a:off x="8250302" y="2848386"/>
          <a:ext cx="447030" cy="447030"/>
        </a:xfrm>
        <a:prstGeom prst="downArrow">
          <a:avLst>
            <a:gd name="adj1" fmla="val 55000"/>
            <a:gd name="adj2" fmla="val 45000"/>
          </a:avLst>
        </a:prstGeom>
        <a:solidFill>
          <a:schemeClr val="accent2">
            <a:tint val="40000"/>
            <a:alpha val="90000"/>
            <a:hueOff val="-2401097"/>
            <a:satOff val="33236"/>
            <a:lumOff val="4249"/>
            <a:alphaOff val="0"/>
          </a:schemeClr>
        </a:solidFill>
        <a:ln w="12700" cap="flat" cmpd="sng" algn="ctr">
          <a:solidFill>
            <a:schemeClr val="accent2">
              <a:tint val="40000"/>
              <a:alpha val="90000"/>
              <a:hueOff val="-2401097"/>
              <a:satOff val="33236"/>
              <a:lumOff val="424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a:off x="8350884" y="2848386"/>
        <a:ext cx="245866" cy="3363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73713F-3997-42AE-A754-E9EA8FD8DBD9}">
      <dsp:nvSpPr>
        <dsp:cNvPr id="0" name=""/>
        <dsp:cNvSpPr/>
      </dsp:nvSpPr>
      <dsp:spPr>
        <a:xfrm>
          <a:off x="0" y="707092"/>
          <a:ext cx="11119283" cy="1305401"/>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8F0355-E16A-43D8-A21A-7BA6DFC71935}">
      <dsp:nvSpPr>
        <dsp:cNvPr id="0" name=""/>
        <dsp:cNvSpPr/>
      </dsp:nvSpPr>
      <dsp:spPr>
        <a:xfrm>
          <a:off x="394883" y="1000807"/>
          <a:ext cx="717970" cy="717970"/>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0DFD6A9-13B2-465F-8EAE-900A6CE55B6A}">
      <dsp:nvSpPr>
        <dsp:cNvPr id="0" name=""/>
        <dsp:cNvSpPr/>
      </dsp:nvSpPr>
      <dsp:spPr>
        <a:xfrm>
          <a:off x="1507738" y="707092"/>
          <a:ext cx="9611544"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1066800">
            <a:lnSpc>
              <a:spcPct val="90000"/>
            </a:lnSpc>
            <a:spcBef>
              <a:spcPct val="0"/>
            </a:spcBef>
            <a:spcAft>
              <a:spcPct val="35000"/>
            </a:spcAft>
            <a:buNone/>
          </a:pPr>
          <a:r>
            <a:rPr lang="en-US" sz="2400" b="0" kern="1200" dirty="0"/>
            <a:t>Means of determining </a:t>
          </a:r>
          <a:r>
            <a:rPr lang="en-US" sz="2400" kern="1200" dirty="0"/>
            <a:t>problems/issues/gaps and assets</a:t>
          </a:r>
          <a:r>
            <a:rPr lang="en-US" sz="2400" b="0" kern="1200" dirty="0"/>
            <a:t> </a:t>
          </a:r>
          <a:r>
            <a:rPr lang="en-US" sz="2400" kern="1200" dirty="0"/>
            <a:t>for </a:t>
          </a:r>
          <a:r>
            <a:rPr lang="en-US" sz="2400" b="0" kern="1200" dirty="0"/>
            <a:t>a defined population</a:t>
          </a:r>
          <a:r>
            <a:rPr lang="en-US" sz="2400" kern="1200" dirty="0"/>
            <a:t> relative to </a:t>
          </a:r>
          <a:r>
            <a:rPr lang="en-US" sz="2400" b="0" kern="1200" dirty="0"/>
            <a:t>an “ideal” goal or outcome</a:t>
          </a:r>
          <a:endParaRPr lang="en-US" sz="2400" kern="1200" dirty="0"/>
        </a:p>
      </dsp:txBody>
      <dsp:txXfrm>
        <a:off x="1507738" y="707092"/>
        <a:ext cx="9611544" cy="1305401"/>
      </dsp:txXfrm>
    </dsp:sp>
    <dsp:sp modelId="{179D5E7B-E412-4E7E-894A-2094CFA3C8AE}">
      <dsp:nvSpPr>
        <dsp:cNvPr id="0" name=""/>
        <dsp:cNvSpPr/>
      </dsp:nvSpPr>
      <dsp:spPr>
        <a:xfrm>
          <a:off x="0" y="2338844"/>
          <a:ext cx="11119283" cy="1305401"/>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366883-8315-4A68-8ACA-84428B62B449}">
      <dsp:nvSpPr>
        <dsp:cNvPr id="0" name=""/>
        <dsp:cNvSpPr/>
      </dsp:nvSpPr>
      <dsp:spPr>
        <a:xfrm>
          <a:off x="394883" y="2632559"/>
          <a:ext cx="717970" cy="717970"/>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B16CB4A-8E0F-47B5-B5F8-C2E50C11DC19}">
      <dsp:nvSpPr>
        <dsp:cNvPr id="0" name=""/>
        <dsp:cNvSpPr/>
      </dsp:nvSpPr>
      <dsp:spPr>
        <a:xfrm>
          <a:off x="1507738" y="2338844"/>
          <a:ext cx="9611544"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1066800">
            <a:lnSpc>
              <a:spcPct val="90000"/>
            </a:lnSpc>
            <a:spcBef>
              <a:spcPct val="0"/>
            </a:spcBef>
            <a:spcAft>
              <a:spcPct val="35000"/>
            </a:spcAft>
            <a:buNone/>
          </a:pPr>
          <a:r>
            <a:rPr lang="en-US" sz="2400" b="0" kern="1200"/>
            <a:t>Process of identifying needs, prioritizing them, allocating resources, and implementing </a:t>
          </a:r>
          <a:r>
            <a:rPr lang="en-US" sz="2400" kern="1200"/>
            <a:t>evidence-based strategies to</a:t>
          </a:r>
          <a:r>
            <a:rPr lang="en-US" sz="2400" b="0" kern="1200"/>
            <a:t> resolve problems</a:t>
          </a:r>
          <a:endParaRPr lang="en-US" sz="2400" kern="1200"/>
        </a:p>
      </dsp:txBody>
      <dsp:txXfrm>
        <a:off x="1507738" y="2338844"/>
        <a:ext cx="9611544" cy="13054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153FF6-B167-4014-B0A3-222D263A7687}">
      <dsp:nvSpPr>
        <dsp:cNvPr id="0" name=""/>
        <dsp:cNvSpPr/>
      </dsp:nvSpPr>
      <dsp:spPr>
        <a:xfrm>
          <a:off x="3890" y="1505127"/>
          <a:ext cx="2339930" cy="2807916"/>
        </a:xfrm>
        <a:prstGeom prst="roundRect">
          <a:avLst>
            <a:gd name="adj" fmla="val 5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marL="0" lvl="0" indent="0" algn="r" defTabSz="889000">
            <a:lnSpc>
              <a:spcPct val="90000"/>
            </a:lnSpc>
            <a:spcBef>
              <a:spcPct val="0"/>
            </a:spcBef>
            <a:spcAft>
              <a:spcPct val="35000"/>
            </a:spcAft>
            <a:buNone/>
          </a:pPr>
          <a:r>
            <a:rPr lang="haw-US" sz="2000" kern="1200" dirty="0"/>
            <a:t>September-March </a:t>
          </a:r>
          <a:endParaRPr lang="en-US" sz="2000" kern="1200" dirty="0"/>
        </a:p>
      </dsp:txBody>
      <dsp:txXfrm rot="16200000">
        <a:off x="-913362" y="2422380"/>
        <a:ext cx="2302491" cy="467986"/>
      </dsp:txXfrm>
    </dsp:sp>
    <dsp:sp modelId="{DD5705EE-DACB-4578-BBB4-2F5C4B8689D1}">
      <dsp:nvSpPr>
        <dsp:cNvPr id="0" name=""/>
        <dsp:cNvSpPr/>
      </dsp:nvSpPr>
      <dsp:spPr>
        <a:xfrm>
          <a:off x="471876" y="1505127"/>
          <a:ext cx="1743248" cy="280791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5725" rIns="0" bIns="0" numCol="1" spcCol="1270" anchor="t" anchorCtr="0">
          <a:noAutofit/>
        </a:bodyPr>
        <a:lstStyle/>
        <a:p>
          <a:pPr marL="0" lvl="0" indent="0" algn="l" defTabSz="1111250">
            <a:lnSpc>
              <a:spcPct val="90000"/>
            </a:lnSpc>
            <a:spcBef>
              <a:spcPct val="0"/>
            </a:spcBef>
            <a:spcAft>
              <a:spcPct val="35000"/>
            </a:spcAft>
            <a:buNone/>
          </a:pPr>
          <a:r>
            <a:rPr lang="en-US" sz="2500" kern="1200" dirty="0"/>
            <a:t>Prelim </a:t>
          </a:r>
          <a:r>
            <a:rPr lang="haw-US" sz="2500" kern="1200" dirty="0"/>
            <a:t>Planning &amp; Design</a:t>
          </a:r>
          <a:endParaRPr lang="en-US" sz="2500" kern="1200" dirty="0"/>
        </a:p>
      </dsp:txBody>
      <dsp:txXfrm>
        <a:off x="471876" y="1505127"/>
        <a:ext cx="1743248" cy="2807916"/>
      </dsp:txXfrm>
    </dsp:sp>
    <dsp:sp modelId="{236721BB-3F77-4373-926A-6E6F7825BF3D}">
      <dsp:nvSpPr>
        <dsp:cNvPr id="0" name=""/>
        <dsp:cNvSpPr/>
      </dsp:nvSpPr>
      <dsp:spPr>
        <a:xfrm>
          <a:off x="2425717" y="1505127"/>
          <a:ext cx="2339930" cy="2807916"/>
        </a:xfrm>
        <a:prstGeom prst="roundRect">
          <a:avLst>
            <a:gd name="adj" fmla="val 5000"/>
          </a:avLst>
        </a:prstGeom>
        <a:solidFill>
          <a:schemeClr val="accent2">
            <a:hueOff val="-1168231"/>
            <a:satOff val="22039"/>
            <a:lumOff val="437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marL="0" lvl="0" indent="0" algn="r" defTabSz="889000">
            <a:lnSpc>
              <a:spcPct val="90000"/>
            </a:lnSpc>
            <a:spcBef>
              <a:spcPct val="0"/>
            </a:spcBef>
            <a:spcAft>
              <a:spcPct val="35000"/>
            </a:spcAft>
            <a:buNone/>
          </a:pPr>
          <a:r>
            <a:rPr lang="haw-US" sz="2000" kern="1200" dirty="0"/>
            <a:t>March – September</a:t>
          </a:r>
          <a:endParaRPr lang="en-US" sz="2000" kern="1200" dirty="0"/>
        </a:p>
      </dsp:txBody>
      <dsp:txXfrm rot="16200000">
        <a:off x="1508465" y="2422380"/>
        <a:ext cx="2302491" cy="467986"/>
      </dsp:txXfrm>
    </dsp:sp>
    <dsp:sp modelId="{DE63BA85-4E9E-483A-A223-2BE00A94409C}">
      <dsp:nvSpPr>
        <dsp:cNvPr id="0" name=""/>
        <dsp:cNvSpPr/>
      </dsp:nvSpPr>
      <dsp:spPr>
        <a:xfrm rot="5400000">
          <a:off x="2231029" y="3737490"/>
          <a:ext cx="412775" cy="350989"/>
        </a:xfrm>
        <a:prstGeom prst="flowChartExtract">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CCD2A96-4748-4C91-9D52-A58B9E3C0295}">
      <dsp:nvSpPr>
        <dsp:cNvPr id="0" name=""/>
        <dsp:cNvSpPr/>
      </dsp:nvSpPr>
      <dsp:spPr>
        <a:xfrm>
          <a:off x="2893703" y="1505127"/>
          <a:ext cx="1743248" cy="280791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5725" rIns="0" bIns="0" numCol="1" spcCol="1270" anchor="t" anchorCtr="0">
          <a:noAutofit/>
        </a:bodyPr>
        <a:lstStyle/>
        <a:p>
          <a:pPr marL="0" lvl="0" indent="0" algn="l" defTabSz="1111250">
            <a:lnSpc>
              <a:spcPct val="90000"/>
            </a:lnSpc>
            <a:spcBef>
              <a:spcPct val="0"/>
            </a:spcBef>
            <a:spcAft>
              <a:spcPct val="35000"/>
            </a:spcAft>
            <a:buNone/>
          </a:pPr>
          <a:r>
            <a:rPr lang="haw-US" sz="2500" kern="1200" dirty="0"/>
            <a:t>Collecting Information &amp; Data</a:t>
          </a:r>
          <a:endParaRPr lang="en-US" sz="2500" kern="1200" dirty="0"/>
        </a:p>
      </dsp:txBody>
      <dsp:txXfrm>
        <a:off x="2893703" y="1505127"/>
        <a:ext cx="1743248" cy="2807916"/>
      </dsp:txXfrm>
    </dsp:sp>
    <dsp:sp modelId="{FC1121BA-1AA4-4F36-9375-DB2CDC948AE9}">
      <dsp:nvSpPr>
        <dsp:cNvPr id="0" name=""/>
        <dsp:cNvSpPr/>
      </dsp:nvSpPr>
      <dsp:spPr>
        <a:xfrm>
          <a:off x="4847545" y="1505127"/>
          <a:ext cx="2339930" cy="2807916"/>
        </a:xfrm>
        <a:prstGeom prst="roundRect">
          <a:avLst>
            <a:gd name="adj" fmla="val 5000"/>
          </a:avLst>
        </a:prstGeom>
        <a:solidFill>
          <a:schemeClr val="accent2">
            <a:hueOff val="-2336462"/>
            <a:satOff val="44079"/>
            <a:lumOff val="87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marL="0" lvl="0" indent="0" algn="r" defTabSz="889000">
            <a:lnSpc>
              <a:spcPct val="90000"/>
            </a:lnSpc>
            <a:spcBef>
              <a:spcPct val="0"/>
            </a:spcBef>
            <a:spcAft>
              <a:spcPct val="35000"/>
            </a:spcAft>
            <a:buNone/>
          </a:pPr>
          <a:r>
            <a:rPr lang="haw-US" sz="2000" kern="1200" dirty="0"/>
            <a:t>October - January</a:t>
          </a:r>
          <a:endParaRPr lang="en-US" sz="2000" kern="1200" dirty="0"/>
        </a:p>
      </dsp:txBody>
      <dsp:txXfrm rot="16200000">
        <a:off x="3930293" y="2422380"/>
        <a:ext cx="2302491" cy="467986"/>
      </dsp:txXfrm>
    </dsp:sp>
    <dsp:sp modelId="{13FF65DE-7362-46E3-8F76-DED096A9E727}">
      <dsp:nvSpPr>
        <dsp:cNvPr id="0" name=""/>
        <dsp:cNvSpPr/>
      </dsp:nvSpPr>
      <dsp:spPr>
        <a:xfrm rot="5400000">
          <a:off x="4652857" y="3737490"/>
          <a:ext cx="412775" cy="350989"/>
        </a:xfrm>
        <a:prstGeom prst="flowChartExtract">
          <a:avLst/>
        </a:prstGeom>
        <a:solidFill>
          <a:schemeClr val="lt1">
            <a:hueOff val="0"/>
            <a:satOff val="0"/>
            <a:lumOff val="0"/>
            <a:alphaOff val="0"/>
          </a:schemeClr>
        </a:solidFill>
        <a:ln w="12700" cap="flat" cmpd="sng" algn="ctr">
          <a:solidFill>
            <a:schemeClr val="accent2">
              <a:hueOff val="-1752347"/>
              <a:satOff val="33059"/>
              <a:lumOff val="6569"/>
              <a:alphaOff val="0"/>
            </a:schemeClr>
          </a:solidFill>
          <a:prstDash val="solid"/>
          <a:miter lim="800000"/>
        </a:ln>
        <a:effectLst/>
      </dsp:spPr>
      <dsp:style>
        <a:lnRef idx="2">
          <a:scrgbClr r="0" g="0" b="0"/>
        </a:lnRef>
        <a:fillRef idx="1">
          <a:scrgbClr r="0" g="0" b="0"/>
        </a:fillRef>
        <a:effectRef idx="0">
          <a:scrgbClr r="0" g="0" b="0"/>
        </a:effectRef>
        <a:fontRef idx="minor"/>
      </dsp:style>
    </dsp:sp>
    <dsp:sp modelId="{E9C13FBB-60F0-4E77-9E62-10B9CED987D6}">
      <dsp:nvSpPr>
        <dsp:cNvPr id="0" name=""/>
        <dsp:cNvSpPr/>
      </dsp:nvSpPr>
      <dsp:spPr>
        <a:xfrm>
          <a:off x="5315531" y="1505127"/>
          <a:ext cx="1743248" cy="280791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5725" rIns="0" bIns="0" numCol="1" spcCol="1270" anchor="t" anchorCtr="0">
          <a:noAutofit/>
        </a:bodyPr>
        <a:lstStyle/>
        <a:p>
          <a:pPr marL="0" lvl="0" indent="0" algn="l" defTabSz="1111250">
            <a:lnSpc>
              <a:spcPct val="90000"/>
            </a:lnSpc>
            <a:spcBef>
              <a:spcPct val="0"/>
            </a:spcBef>
            <a:spcAft>
              <a:spcPct val="35000"/>
            </a:spcAft>
            <a:buNone/>
          </a:pPr>
          <a:r>
            <a:rPr lang="haw-US" sz="2500" kern="1200" dirty="0"/>
            <a:t>Identifying Needs</a:t>
          </a:r>
          <a:endParaRPr lang="en-US" sz="2500" kern="1200" dirty="0"/>
        </a:p>
        <a:p>
          <a:pPr marL="0" lvl="0" indent="0" algn="l" defTabSz="1111250">
            <a:lnSpc>
              <a:spcPct val="90000"/>
            </a:lnSpc>
            <a:spcBef>
              <a:spcPct val="0"/>
            </a:spcBef>
            <a:spcAft>
              <a:spcPct val="35000"/>
            </a:spcAft>
            <a:buNone/>
          </a:pPr>
          <a:r>
            <a:rPr lang="haw-US" sz="2500" kern="1200" dirty="0"/>
            <a:t>Determining Priorities</a:t>
          </a:r>
          <a:endParaRPr lang="en-US" sz="2500" kern="1200" dirty="0"/>
        </a:p>
      </dsp:txBody>
      <dsp:txXfrm>
        <a:off x="5315531" y="1505127"/>
        <a:ext cx="1743248" cy="2807916"/>
      </dsp:txXfrm>
    </dsp:sp>
    <dsp:sp modelId="{3847DCFA-39CC-4071-8A55-8FA366AC6317}">
      <dsp:nvSpPr>
        <dsp:cNvPr id="0" name=""/>
        <dsp:cNvSpPr/>
      </dsp:nvSpPr>
      <dsp:spPr>
        <a:xfrm>
          <a:off x="7269373" y="1505127"/>
          <a:ext cx="2339930" cy="2807916"/>
        </a:xfrm>
        <a:prstGeom prst="roundRect">
          <a:avLst>
            <a:gd name="adj" fmla="val 5000"/>
          </a:avLst>
        </a:prstGeom>
        <a:solidFill>
          <a:schemeClr val="accent2">
            <a:hueOff val="-3504693"/>
            <a:satOff val="66118"/>
            <a:lumOff val="131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marL="0" lvl="0" indent="0" algn="r" defTabSz="889000">
            <a:lnSpc>
              <a:spcPct val="90000"/>
            </a:lnSpc>
            <a:spcBef>
              <a:spcPct val="0"/>
            </a:spcBef>
            <a:spcAft>
              <a:spcPct val="35000"/>
            </a:spcAft>
            <a:buNone/>
          </a:pPr>
          <a:r>
            <a:rPr lang="haw-US" sz="2000" kern="1200" dirty="0"/>
            <a:t>February - April</a:t>
          </a:r>
          <a:endParaRPr lang="en-US" sz="2000" kern="1200" dirty="0"/>
        </a:p>
      </dsp:txBody>
      <dsp:txXfrm rot="16200000">
        <a:off x="6352120" y="2422380"/>
        <a:ext cx="2302491" cy="467986"/>
      </dsp:txXfrm>
    </dsp:sp>
    <dsp:sp modelId="{D4159C61-D2AA-4062-AED4-FCD58DE9D601}">
      <dsp:nvSpPr>
        <dsp:cNvPr id="0" name=""/>
        <dsp:cNvSpPr/>
      </dsp:nvSpPr>
      <dsp:spPr>
        <a:xfrm rot="5400000">
          <a:off x="7074685" y="3737490"/>
          <a:ext cx="412775" cy="350989"/>
        </a:xfrm>
        <a:prstGeom prst="flowChartExtract">
          <a:avLst/>
        </a:prstGeom>
        <a:solidFill>
          <a:schemeClr val="lt1">
            <a:hueOff val="0"/>
            <a:satOff val="0"/>
            <a:lumOff val="0"/>
            <a:alphaOff val="0"/>
          </a:schemeClr>
        </a:solidFill>
        <a:ln w="12700" cap="flat" cmpd="sng" algn="ctr">
          <a:solidFill>
            <a:schemeClr val="accent2">
              <a:hueOff val="-3504693"/>
              <a:satOff val="66118"/>
              <a:lumOff val="13138"/>
              <a:alphaOff val="0"/>
            </a:schemeClr>
          </a:solidFill>
          <a:prstDash val="solid"/>
          <a:miter lim="800000"/>
        </a:ln>
        <a:effectLst/>
      </dsp:spPr>
      <dsp:style>
        <a:lnRef idx="2">
          <a:scrgbClr r="0" g="0" b="0"/>
        </a:lnRef>
        <a:fillRef idx="1">
          <a:scrgbClr r="0" g="0" b="0"/>
        </a:fillRef>
        <a:effectRef idx="0">
          <a:scrgbClr r="0" g="0" b="0"/>
        </a:effectRef>
        <a:fontRef idx="minor"/>
      </dsp:style>
    </dsp:sp>
    <dsp:sp modelId="{4FEEA2BB-15DE-486C-86BF-9846837D7018}">
      <dsp:nvSpPr>
        <dsp:cNvPr id="0" name=""/>
        <dsp:cNvSpPr/>
      </dsp:nvSpPr>
      <dsp:spPr>
        <a:xfrm>
          <a:off x="7737359" y="1505127"/>
          <a:ext cx="1743248" cy="280791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5725" rIns="0" bIns="0" numCol="1" spcCol="1270" anchor="t" anchorCtr="0">
          <a:noAutofit/>
        </a:bodyPr>
        <a:lstStyle/>
        <a:p>
          <a:pPr marL="0" lvl="0" indent="0" algn="l" defTabSz="1111250">
            <a:lnSpc>
              <a:spcPct val="90000"/>
            </a:lnSpc>
            <a:spcBef>
              <a:spcPct val="0"/>
            </a:spcBef>
            <a:spcAft>
              <a:spcPct val="35000"/>
            </a:spcAft>
            <a:buNone/>
          </a:pPr>
          <a:r>
            <a:rPr lang="haw-US" sz="2500" kern="1200" dirty="0"/>
            <a:t>Selecting Measures &amp; Planning </a:t>
          </a:r>
          <a:endParaRPr lang="en-US" sz="2500" kern="1200" dirty="0"/>
        </a:p>
      </dsp:txBody>
      <dsp:txXfrm>
        <a:off x="7737359" y="1505127"/>
        <a:ext cx="1743248" cy="280791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54D1F2-CFDC-4193-82BC-300CC36D8B00}">
      <dsp:nvSpPr>
        <dsp:cNvPr id="0" name=""/>
        <dsp:cNvSpPr/>
      </dsp:nvSpPr>
      <dsp:spPr>
        <a:xfrm>
          <a:off x="720989" y="0"/>
          <a:ext cx="8171214" cy="1647935"/>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E6F7DB-870C-4589-8024-0A3FE2483DE0}">
      <dsp:nvSpPr>
        <dsp:cNvPr id="0" name=""/>
        <dsp:cNvSpPr/>
      </dsp:nvSpPr>
      <dsp:spPr>
        <a:xfrm>
          <a:off x="10326" y="494380"/>
          <a:ext cx="3094246" cy="65917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haw-US" sz="2000" kern="1200" dirty="0"/>
            <a:t>Community Engagement</a:t>
          </a:r>
          <a:endParaRPr lang="en-US" sz="2000" kern="1200" dirty="0"/>
        </a:p>
      </dsp:txBody>
      <dsp:txXfrm>
        <a:off x="42504" y="526558"/>
        <a:ext cx="3029890" cy="594818"/>
      </dsp:txXfrm>
    </dsp:sp>
    <dsp:sp modelId="{0E123A3C-C38B-414C-B50B-6AA2F8B7A6BA}">
      <dsp:nvSpPr>
        <dsp:cNvPr id="0" name=""/>
        <dsp:cNvSpPr/>
      </dsp:nvSpPr>
      <dsp:spPr>
        <a:xfrm>
          <a:off x="3259473" y="494380"/>
          <a:ext cx="3094246" cy="65917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haw-US" sz="2000" kern="1200" dirty="0"/>
            <a:t>Public Input</a:t>
          </a:r>
          <a:endParaRPr lang="en-US" sz="2000" kern="1200" dirty="0"/>
        </a:p>
      </dsp:txBody>
      <dsp:txXfrm>
        <a:off x="3291651" y="526558"/>
        <a:ext cx="3029890" cy="594818"/>
      </dsp:txXfrm>
    </dsp:sp>
    <dsp:sp modelId="{B63CAB9D-ADB9-455B-A70B-3E85756B5CB6}">
      <dsp:nvSpPr>
        <dsp:cNvPr id="0" name=""/>
        <dsp:cNvSpPr/>
      </dsp:nvSpPr>
      <dsp:spPr>
        <a:xfrm>
          <a:off x="6508619" y="494380"/>
          <a:ext cx="3094246" cy="65917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haw-US" sz="2000" kern="1200" dirty="0"/>
            <a:t>Equity Focus</a:t>
          </a:r>
          <a:endParaRPr lang="en-US" sz="2000" kern="1200" dirty="0"/>
        </a:p>
      </dsp:txBody>
      <dsp:txXfrm>
        <a:off x="6540797" y="526558"/>
        <a:ext cx="3029890" cy="59481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711836-8059-415F-A29F-8ACAAF78443B}">
      <dsp:nvSpPr>
        <dsp:cNvPr id="0" name=""/>
        <dsp:cNvSpPr/>
      </dsp:nvSpPr>
      <dsp:spPr>
        <a:xfrm>
          <a:off x="1342" y="243795"/>
          <a:ext cx="2680917" cy="1072367"/>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20320" rIns="0" bIns="20320" numCol="1" spcCol="1270" anchor="ctr" anchorCtr="0">
          <a:noAutofit/>
        </a:bodyPr>
        <a:lstStyle/>
        <a:p>
          <a:pPr marL="0" lvl="0" indent="0" algn="ctr" defTabSz="1422400">
            <a:lnSpc>
              <a:spcPct val="90000"/>
            </a:lnSpc>
            <a:spcBef>
              <a:spcPct val="0"/>
            </a:spcBef>
            <a:spcAft>
              <a:spcPct val="35000"/>
            </a:spcAft>
            <a:buNone/>
          </a:pPr>
          <a:r>
            <a:rPr lang="haw-US" sz="3200" kern="1200" dirty="0"/>
            <a:t>Planning </a:t>
          </a:r>
          <a:endParaRPr lang="en-US" sz="3200" kern="1200" dirty="0"/>
        </a:p>
      </dsp:txBody>
      <dsp:txXfrm>
        <a:off x="537526" y="243795"/>
        <a:ext cx="1608550" cy="1072367"/>
      </dsp:txXfrm>
    </dsp:sp>
    <dsp:sp modelId="{0CB2CACB-B3FD-4262-8E01-4B6B8683CE6D}">
      <dsp:nvSpPr>
        <dsp:cNvPr id="0" name=""/>
        <dsp:cNvSpPr/>
      </dsp:nvSpPr>
      <dsp:spPr>
        <a:xfrm>
          <a:off x="2333740" y="334946"/>
          <a:ext cx="2225161" cy="890064"/>
        </a:xfrm>
        <a:prstGeom prst="chevron">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haw-US" sz="1500" kern="1200" dirty="0"/>
            <a:t>Create/Join Advisory Groups</a:t>
          </a:r>
          <a:endParaRPr lang="en-US" sz="1500" kern="1200" dirty="0"/>
        </a:p>
      </dsp:txBody>
      <dsp:txXfrm>
        <a:off x="2778772" y="334946"/>
        <a:ext cx="1335097" cy="890064"/>
      </dsp:txXfrm>
    </dsp:sp>
    <dsp:sp modelId="{A9691E8B-EEC3-4644-8156-A1EFDD5725C8}">
      <dsp:nvSpPr>
        <dsp:cNvPr id="0" name=""/>
        <dsp:cNvSpPr/>
      </dsp:nvSpPr>
      <dsp:spPr>
        <a:xfrm>
          <a:off x="4247379" y="334946"/>
          <a:ext cx="2225161" cy="890064"/>
        </a:xfrm>
        <a:prstGeom prst="chevron">
          <a:avLst/>
        </a:prstGeom>
        <a:solidFill>
          <a:schemeClr val="accent2">
            <a:tint val="40000"/>
            <a:alpha val="90000"/>
            <a:hueOff val="-218282"/>
            <a:satOff val="3021"/>
            <a:lumOff val="386"/>
            <a:alphaOff val="0"/>
          </a:schemeClr>
        </a:solidFill>
        <a:ln w="12700" cap="flat" cmpd="sng" algn="ctr">
          <a:solidFill>
            <a:schemeClr val="accent2">
              <a:tint val="40000"/>
              <a:alpha val="90000"/>
              <a:hueOff val="-218282"/>
              <a:satOff val="3021"/>
              <a:lumOff val="38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haw-US" sz="1500" kern="1200" dirty="0"/>
            <a:t>Design a communication plan</a:t>
          </a:r>
          <a:endParaRPr lang="en-US" sz="1500" kern="1200" dirty="0"/>
        </a:p>
      </dsp:txBody>
      <dsp:txXfrm>
        <a:off x="4692411" y="334946"/>
        <a:ext cx="1335097" cy="890064"/>
      </dsp:txXfrm>
    </dsp:sp>
    <dsp:sp modelId="{A65D89C8-ABC9-498C-8C98-BFF860D9AA3A}">
      <dsp:nvSpPr>
        <dsp:cNvPr id="0" name=""/>
        <dsp:cNvSpPr/>
      </dsp:nvSpPr>
      <dsp:spPr>
        <a:xfrm>
          <a:off x="6161018" y="334946"/>
          <a:ext cx="2225161" cy="890064"/>
        </a:xfrm>
        <a:prstGeom prst="chevron">
          <a:avLst/>
        </a:prstGeom>
        <a:solidFill>
          <a:schemeClr val="accent2">
            <a:tint val="40000"/>
            <a:alpha val="90000"/>
            <a:hueOff val="-436563"/>
            <a:satOff val="6043"/>
            <a:lumOff val="773"/>
            <a:alphaOff val="0"/>
          </a:schemeClr>
        </a:solidFill>
        <a:ln w="12700" cap="flat" cmpd="sng" algn="ctr">
          <a:solidFill>
            <a:schemeClr val="accent2">
              <a:tint val="40000"/>
              <a:alpha val="90000"/>
              <a:hueOff val="-436563"/>
              <a:satOff val="6043"/>
              <a:lumOff val="77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haw-US" sz="1500" kern="1200" dirty="0"/>
            <a:t>Help engage partners and communities</a:t>
          </a:r>
          <a:endParaRPr lang="en-US" sz="1500" kern="1200" dirty="0"/>
        </a:p>
      </dsp:txBody>
      <dsp:txXfrm>
        <a:off x="6606050" y="334946"/>
        <a:ext cx="1335097" cy="890064"/>
      </dsp:txXfrm>
    </dsp:sp>
    <dsp:sp modelId="{D587753F-3A62-4408-A232-D4729F903222}">
      <dsp:nvSpPr>
        <dsp:cNvPr id="0" name=""/>
        <dsp:cNvSpPr/>
      </dsp:nvSpPr>
      <dsp:spPr>
        <a:xfrm>
          <a:off x="1342" y="1466294"/>
          <a:ext cx="2680917" cy="1072367"/>
        </a:xfrm>
        <a:prstGeom prst="chevron">
          <a:avLst/>
        </a:prstGeom>
        <a:solidFill>
          <a:schemeClr val="accent2">
            <a:hueOff val="-1168231"/>
            <a:satOff val="22039"/>
            <a:lumOff val="437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20320" rIns="0" bIns="20320" numCol="1" spcCol="1270" anchor="ctr" anchorCtr="0">
          <a:noAutofit/>
        </a:bodyPr>
        <a:lstStyle/>
        <a:p>
          <a:pPr marL="0" lvl="0" indent="0" algn="ctr" defTabSz="1422400">
            <a:lnSpc>
              <a:spcPct val="90000"/>
            </a:lnSpc>
            <a:spcBef>
              <a:spcPct val="0"/>
            </a:spcBef>
            <a:spcAft>
              <a:spcPct val="35000"/>
            </a:spcAft>
            <a:buNone/>
          </a:pPr>
          <a:r>
            <a:rPr lang="haw-US" sz="3200" kern="1200" dirty="0"/>
            <a:t>Data</a:t>
          </a:r>
          <a:endParaRPr lang="en-US" sz="3200" kern="1200" dirty="0"/>
        </a:p>
      </dsp:txBody>
      <dsp:txXfrm>
        <a:off x="537526" y="1466294"/>
        <a:ext cx="1608550" cy="1072367"/>
      </dsp:txXfrm>
    </dsp:sp>
    <dsp:sp modelId="{B4CE803F-A17D-49A8-B8AC-1B2C984450C1}">
      <dsp:nvSpPr>
        <dsp:cNvPr id="0" name=""/>
        <dsp:cNvSpPr/>
      </dsp:nvSpPr>
      <dsp:spPr>
        <a:xfrm>
          <a:off x="2333740" y="1557445"/>
          <a:ext cx="2225161" cy="890064"/>
        </a:xfrm>
        <a:prstGeom prst="chevron">
          <a:avLst/>
        </a:prstGeom>
        <a:solidFill>
          <a:schemeClr val="accent2">
            <a:tint val="40000"/>
            <a:alpha val="90000"/>
            <a:hueOff val="-654845"/>
            <a:satOff val="9064"/>
            <a:lumOff val="1159"/>
            <a:alphaOff val="0"/>
          </a:schemeClr>
        </a:solidFill>
        <a:ln w="12700" cap="flat" cmpd="sng" algn="ctr">
          <a:solidFill>
            <a:schemeClr val="accent2">
              <a:tint val="40000"/>
              <a:alpha val="90000"/>
              <a:hueOff val="-654845"/>
              <a:satOff val="9064"/>
              <a:lumOff val="115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haw-US" sz="1500" kern="1200" dirty="0"/>
            <a:t>Find studies, reports, data to review</a:t>
          </a:r>
          <a:endParaRPr lang="en-US" sz="1500" kern="1200" dirty="0"/>
        </a:p>
      </dsp:txBody>
      <dsp:txXfrm>
        <a:off x="2778772" y="1557445"/>
        <a:ext cx="1335097" cy="890064"/>
      </dsp:txXfrm>
    </dsp:sp>
    <dsp:sp modelId="{265E587A-42D0-4895-8731-3031712EB658}">
      <dsp:nvSpPr>
        <dsp:cNvPr id="0" name=""/>
        <dsp:cNvSpPr/>
      </dsp:nvSpPr>
      <dsp:spPr>
        <a:xfrm>
          <a:off x="4247379" y="1557445"/>
          <a:ext cx="2225161" cy="890064"/>
        </a:xfrm>
        <a:prstGeom prst="chevron">
          <a:avLst/>
        </a:prstGeom>
        <a:solidFill>
          <a:schemeClr val="accent2">
            <a:tint val="40000"/>
            <a:alpha val="90000"/>
            <a:hueOff val="-873126"/>
            <a:satOff val="12086"/>
            <a:lumOff val="1545"/>
            <a:alphaOff val="0"/>
          </a:schemeClr>
        </a:solidFill>
        <a:ln w="12700" cap="flat" cmpd="sng" algn="ctr">
          <a:solidFill>
            <a:schemeClr val="accent2">
              <a:tint val="40000"/>
              <a:alpha val="90000"/>
              <a:hueOff val="-873126"/>
              <a:satOff val="12086"/>
              <a:lumOff val="154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haw-US" sz="1500" kern="1200" dirty="0"/>
            <a:t>Review existing data sources</a:t>
          </a:r>
          <a:endParaRPr lang="en-US" sz="1500" kern="1200" dirty="0"/>
        </a:p>
      </dsp:txBody>
      <dsp:txXfrm>
        <a:off x="4692411" y="1557445"/>
        <a:ext cx="1335097" cy="890064"/>
      </dsp:txXfrm>
    </dsp:sp>
    <dsp:sp modelId="{E278A321-C809-4263-8568-6129A056E678}">
      <dsp:nvSpPr>
        <dsp:cNvPr id="0" name=""/>
        <dsp:cNvSpPr/>
      </dsp:nvSpPr>
      <dsp:spPr>
        <a:xfrm>
          <a:off x="6161018" y="1557445"/>
          <a:ext cx="2225161" cy="890064"/>
        </a:xfrm>
        <a:prstGeom prst="chevron">
          <a:avLst/>
        </a:prstGeom>
        <a:solidFill>
          <a:schemeClr val="accent2">
            <a:tint val="40000"/>
            <a:alpha val="90000"/>
            <a:hueOff val="-1091408"/>
            <a:satOff val="15107"/>
            <a:lumOff val="1931"/>
            <a:alphaOff val="0"/>
          </a:schemeClr>
        </a:solidFill>
        <a:ln w="12700" cap="flat" cmpd="sng" algn="ctr">
          <a:solidFill>
            <a:schemeClr val="accent2">
              <a:tint val="40000"/>
              <a:alpha val="90000"/>
              <a:hueOff val="-1091408"/>
              <a:satOff val="15107"/>
              <a:lumOff val="193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haw-US" sz="1500" kern="1200" dirty="0"/>
            <a:t>Advise on missing data collection</a:t>
          </a:r>
          <a:endParaRPr lang="en-US" sz="1500" kern="1200" dirty="0"/>
        </a:p>
      </dsp:txBody>
      <dsp:txXfrm>
        <a:off x="6606050" y="1557445"/>
        <a:ext cx="1335097" cy="890064"/>
      </dsp:txXfrm>
    </dsp:sp>
    <dsp:sp modelId="{3DE1D4FB-3F1C-490F-9699-F2CBF7979469}">
      <dsp:nvSpPr>
        <dsp:cNvPr id="0" name=""/>
        <dsp:cNvSpPr/>
      </dsp:nvSpPr>
      <dsp:spPr>
        <a:xfrm>
          <a:off x="8074657" y="1557445"/>
          <a:ext cx="2225161" cy="890064"/>
        </a:xfrm>
        <a:prstGeom prst="chevron">
          <a:avLst/>
        </a:prstGeom>
        <a:solidFill>
          <a:schemeClr val="accent2">
            <a:tint val="40000"/>
            <a:alpha val="90000"/>
            <a:hueOff val="-1309689"/>
            <a:satOff val="18129"/>
            <a:lumOff val="2318"/>
            <a:alphaOff val="0"/>
          </a:schemeClr>
        </a:solidFill>
        <a:ln w="12700" cap="flat" cmpd="sng" algn="ctr">
          <a:solidFill>
            <a:schemeClr val="accent2">
              <a:tint val="40000"/>
              <a:alpha val="90000"/>
              <a:hueOff val="-1309689"/>
              <a:satOff val="18129"/>
              <a:lumOff val="231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haw-US" sz="1500" kern="1200" dirty="0"/>
            <a:t>Fill gaps</a:t>
          </a:r>
          <a:r>
            <a:rPr lang="en-US" sz="1500" kern="1200" dirty="0"/>
            <a:t> </a:t>
          </a:r>
          <a:r>
            <a:rPr lang="haw-US" sz="1500" kern="1200" dirty="0"/>
            <a:t>with primary qualitative data collection</a:t>
          </a:r>
          <a:endParaRPr lang="en-US" sz="1500" kern="1200" dirty="0"/>
        </a:p>
      </dsp:txBody>
      <dsp:txXfrm>
        <a:off x="8519689" y="1557445"/>
        <a:ext cx="1335097" cy="890064"/>
      </dsp:txXfrm>
    </dsp:sp>
    <dsp:sp modelId="{87C35969-C157-4BF4-9864-2C97BFC93F29}">
      <dsp:nvSpPr>
        <dsp:cNvPr id="0" name=""/>
        <dsp:cNvSpPr/>
      </dsp:nvSpPr>
      <dsp:spPr>
        <a:xfrm>
          <a:off x="1342" y="2688792"/>
          <a:ext cx="2680917" cy="1072367"/>
        </a:xfrm>
        <a:prstGeom prst="chevron">
          <a:avLst/>
        </a:prstGeom>
        <a:solidFill>
          <a:schemeClr val="accent2">
            <a:hueOff val="-2336462"/>
            <a:satOff val="44079"/>
            <a:lumOff val="87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20320" rIns="0" bIns="20320" numCol="1" spcCol="1270" anchor="ctr" anchorCtr="0">
          <a:noAutofit/>
        </a:bodyPr>
        <a:lstStyle/>
        <a:p>
          <a:pPr marL="0" lvl="0" indent="0" algn="ctr" defTabSz="1422400">
            <a:lnSpc>
              <a:spcPct val="90000"/>
            </a:lnSpc>
            <a:spcBef>
              <a:spcPct val="0"/>
            </a:spcBef>
            <a:spcAft>
              <a:spcPct val="35000"/>
            </a:spcAft>
            <a:buNone/>
          </a:pPr>
          <a:r>
            <a:rPr lang="haw-US" sz="3200" kern="1200" dirty="0"/>
            <a:t>Priorities</a:t>
          </a:r>
          <a:endParaRPr lang="en-US" sz="3200" kern="1200" dirty="0"/>
        </a:p>
      </dsp:txBody>
      <dsp:txXfrm>
        <a:off x="537526" y="2688792"/>
        <a:ext cx="1608550" cy="1072367"/>
      </dsp:txXfrm>
    </dsp:sp>
    <dsp:sp modelId="{2608BCC0-E2D7-45FE-BE5E-354A48E1D745}">
      <dsp:nvSpPr>
        <dsp:cNvPr id="0" name=""/>
        <dsp:cNvSpPr/>
      </dsp:nvSpPr>
      <dsp:spPr>
        <a:xfrm>
          <a:off x="2333740" y="2779943"/>
          <a:ext cx="2225161" cy="890064"/>
        </a:xfrm>
        <a:prstGeom prst="chevron">
          <a:avLst/>
        </a:prstGeom>
        <a:solidFill>
          <a:schemeClr val="accent2">
            <a:tint val="40000"/>
            <a:alpha val="90000"/>
            <a:hueOff val="-1527971"/>
            <a:satOff val="21150"/>
            <a:lumOff val="2704"/>
            <a:alphaOff val="0"/>
          </a:schemeClr>
        </a:solidFill>
        <a:ln w="12700" cap="flat" cmpd="sng" algn="ctr">
          <a:solidFill>
            <a:schemeClr val="accent2">
              <a:tint val="40000"/>
              <a:alpha val="90000"/>
              <a:hueOff val="-1527971"/>
              <a:satOff val="21150"/>
              <a:lumOff val="270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haw-US" sz="1500" kern="1200" dirty="0"/>
            <a:t>Analyze &amp; synthesize data</a:t>
          </a:r>
          <a:endParaRPr lang="en-US" sz="1500" kern="1200" dirty="0"/>
        </a:p>
      </dsp:txBody>
      <dsp:txXfrm>
        <a:off x="2778772" y="2779943"/>
        <a:ext cx="1335097" cy="890064"/>
      </dsp:txXfrm>
    </dsp:sp>
    <dsp:sp modelId="{F1011AED-3E21-4475-8184-FD1462238ADA}">
      <dsp:nvSpPr>
        <dsp:cNvPr id="0" name=""/>
        <dsp:cNvSpPr/>
      </dsp:nvSpPr>
      <dsp:spPr>
        <a:xfrm>
          <a:off x="4247379" y="2779943"/>
          <a:ext cx="2225161" cy="890064"/>
        </a:xfrm>
        <a:prstGeom prst="chevron">
          <a:avLst/>
        </a:prstGeom>
        <a:solidFill>
          <a:schemeClr val="accent2">
            <a:tint val="40000"/>
            <a:alpha val="90000"/>
            <a:hueOff val="-1746253"/>
            <a:satOff val="24172"/>
            <a:lumOff val="3090"/>
            <a:alphaOff val="0"/>
          </a:schemeClr>
        </a:solidFill>
        <a:ln w="12700" cap="flat" cmpd="sng" algn="ctr">
          <a:solidFill>
            <a:schemeClr val="accent2">
              <a:tint val="40000"/>
              <a:alpha val="90000"/>
              <a:hueOff val="-1746253"/>
              <a:satOff val="24172"/>
              <a:lumOff val="309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haw-US" sz="1500" kern="1200" dirty="0"/>
            <a:t>Disseminate information for feedback</a:t>
          </a:r>
          <a:endParaRPr lang="en-US" sz="1500" kern="1200" dirty="0"/>
        </a:p>
      </dsp:txBody>
      <dsp:txXfrm>
        <a:off x="4692411" y="2779943"/>
        <a:ext cx="1335097" cy="890064"/>
      </dsp:txXfrm>
    </dsp:sp>
    <dsp:sp modelId="{2C0CF625-BB98-4D29-9FB0-0160E5F3B96F}">
      <dsp:nvSpPr>
        <dsp:cNvPr id="0" name=""/>
        <dsp:cNvSpPr/>
      </dsp:nvSpPr>
      <dsp:spPr>
        <a:xfrm>
          <a:off x="6161018" y="2779943"/>
          <a:ext cx="2225161" cy="890064"/>
        </a:xfrm>
        <a:prstGeom prst="chevron">
          <a:avLst/>
        </a:prstGeom>
        <a:solidFill>
          <a:schemeClr val="accent2">
            <a:tint val="40000"/>
            <a:alpha val="90000"/>
            <a:hueOff val="-1964534"/>
            <a:satOff val="27193"/>
            <a:lumOff val="3476"/>
            <a:alphaOff val="0"/>
          </a:schemeClr>
        </a:solidFill>
        <a:ln w="12700" cap="flat" cmpd="sng" algn="ctr">
          <a:solidFill>
            <a:schemeClr val="accent2">
              <a:tint val="40000"/>
              <a:alpha val="90000"/>
              <a:hueOff val="-1964534"/>
              <a:satOff val="27193"/>
              <a:lumOff val="34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haw-US" sz="1500" kern="1200" dirty="0"/>
            <a:t>Provide input to set priorities</a:t>
          </a:r>
          <a:endParaRPr lang="en-US" sz="1500" kern="1200" dirty="0"/>
        </a:p>
      </dsp:txBody>
      <dsp:txXfrm>
        <a:off x="6606050" y="2779943"/>
        <a:ext cx="1335097" cy="890064"/>
      </dsp:txXfrm>
    </dsp:sp>
    <dsp:sp modelId="{E00F0F11-723C-4CCA-8524-842A51926EDE}">
      <dsp:nvSpPr>
        <dsp:cNvPr id="0" name=""/>
        <dsp:cNvSpPr/>
      </dsp:nvSpPr>
      <dsp:spPr>
        <a:xfrm>
          <a:off x="1342" y="3911291"/>
          <a:ext cx="2680917" cy="1072367"/>
        </a:xfrm>
        <a:prstGeom prst="chevron">
          <a:avLst/>
        </a:prstGeom>
        <a:solidFill>
          <a:schemeClr val="accent2">
            <a:hueOff val="-3504693"/>
            <a:satOff val="66118"/>
            <a:lumOff val="131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20320" rIns="0" bIns="20320" numCol="1" spcCol="1270" anchor="ctr" anchorCtr="0">
          <a:noAutofit/>
        </a:bodyPr>
        <a:lstStyle/>
        <a:p>
          <a:pPr marL="0" lvl="0" indent="0" algn="ctr" defTabSz="1422400">
            <a:lnSpc>
              <a:spcPct val="90000"/>
            </a:lnSpc>
            <a:spcBef>
              <a:spcPct val="0"/>
            </a:spcBef>
            <a:spcAft>
              <a:spcPct val="35000"/>
            </a:spcAft>
            <a:buNone/>
          </a:pPr>
          <a:r>
            <a:rPr lang="haw-US" sz="3200" kern="1200" dirty="0"/>
            <a:t>5 Year Plan</a:t>
          </a:r>
          <a:endParaRPr lang="en-US" sz="3200" kern="1200" dirty="0"/>
        </a:p>
      </dsp:txBody>
      <dsp:txXfrm>
        <a:off x="537526" y="3911291"/>
        <a:ext cx="1608550" cy="1072367"/>
      </dsp:txXfrm>
    </dsp:sp>
    <dsp:sp modelId="{8796BE26-DCC1-4493-B533-016DA66FEB8D}">
      <dsp:nvSpPr>
        <dsp:cNvPr id="0" name=""/>
        <dsp:cNvSpPr/>
      </dsp:nvSpPr>
      <dsp:spPr>
        <a:xfrm>
          <a:off x="2333740" y="4002442"/>
          <a:ext cx="2225161" cy="890064"/>
        </a:xfrm>
        <a:prstGeom prst="chevron">
          <a:avLst/>
        </a:prstGeom>
        <a:solidFill>
          <a:schemeClr val="accent2">
            <a:tint val="40000"/>
            <a:alpha val="90000"/>
            <a:hueOff val="-2182816"/>
            <a:satOff val="30215"/>
            <a:lumOff val="3863"/>
            <a:alphaOff val="0"/>
          </a:schemeClr>
        </a:solidFill>
        <a:ln w="12700" cap="flat" cmpd="sng" algn="ctr">
          <a:solidFill>
            <a:schemeClr val="accent2">
              <a:tint val="40000"/>
              <a:alpha val="90000"/>
              <a:hueOff val="-2182816"/>
              <a:satOff val="30215"/>
              <a:lumOff val="386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haw-US" sz="1500" kern="1200" dirty="0"/>
            <a:t>Provide input to select measures</a:t>
          </a:r>
          <a:endParaRPr lang="en-US" sz="1500" kern="1200" dirty="0"/>
        </a:p>
      </dsp:txBody>
      <dsp:txXfrm>
        <a:off x="2778772" y="4002442"/>
        <a:ext cx="1335097" cy="890064"/>
      </dsp:txXfrm>
    </dsp:sp>
    <dsp:sp modelId="{30D58A40-62A8-4A8F-9BBE-A00192B85CE2}">
      <dsp:nvSpPr>
        <dsp:cNvPr id="0" name=""/>
        <dsp:cNvSpPr/>
      </dsp:nvSpPr>
      <dsp:spPr>
        <a:xfrm>
          <a:off x="4247379" y="4002442"/>
          <a:ext cx="2225161" cy="890064"/>
        </a:xfrm>
        <a:prstGeom prst="chevron">
          <a:avLst/>
        </a:prstGeom>
        <a:solidFill>
          <a:schemeClr val="accent2">
            <a:tint val="40000"/>
            <a:alpha val="90000"/>
            <a:hueOff val="-2401097"/>
            <a:satOff val="33236"/>
            <a:lumOff val="4249"/>
            <a:alphaOff val="0"/>
          </a:schemeClr>
        </a:solidFill>
        <a:ln w="12700" cap="flat" cmpd="sng" algn="ctr">
          <a:solidFill>
            <a:schemeClr val="accent2">
              <a:tint val="40000"/>
              <a:alpha val="90000"/>
              <a:hueOff val="-2401097"/>
              <a:satOff val="33236"/>
              <a:lumOff val="424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haw-US" sz="1500" kern="1200" dirty="0"/>
            <a:t>Develop SMART action plans</a:t>
          </a:r>
          <a:endParaRPr lang="en-US" sz="1500" kern="1200" dirty="0"/>
        </a:p>
      </dsp:txBody>
      <dsp:txXfrm>
        <a:off x="4692411" y="4002442"/>
        <a:ext cx="1335097" cy="89006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1A5BD2A-A97D-094A-8D3B-21A9E6A37617}" type="slidenum">
              <a:t>‹#›</a:t>
            </a:fld>
            <a:endParaRPr lang="en-GB"/>
          </a:p>
        </p:txBody>
      </p:sp>
      <p:sp>
        <p:nvSpPr>
          <p:cNvPr id="6" name="Date Placeholder 5"/>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402A76C-E886-6A42-B8CD-C60BA58F0DF5}" type="datetimeFigureOut">
              <a:t>7/18/24</a:t>
            </a:fld>
            <a:endParaRPr lang="en-GB"/>
          </a:p>
        </p:txBody>
      </p:sp>
    </p:spTree>
    <p:extLst>
      <p:ext uri="{BB962C8B-B14F-4D97-AF65-F5344CB8AC3E}">
        <p14:creationId xmlns:p14="http://schemas.microsoft.com/office/powerpoint/2010/main" val="13655837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EF062A-B138-3741-8B48-19ACC59FDA5A}" type="datetimeFigureOut">
              <a:rPr lang="en-US" smtClean="0"/>
              <a:t>7/18/24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532798-74E8-444A-A934-2294B8EA8709}" type="slidenum">
              <a:rPr lang="en-US" smtClean="0"/>
              <a:t>‹#›</a:t>
            </a:fld>
            <a:endParaRPr lang="en-US"/>
          </a:p>
        </p:txBody>
      </p:sp>
    </p:spTree>
    <p:extLst>
      <p:ext uri="{BB962C8B-B14F-4D97-AF65-F5344CB8AC3E}">
        <p14:creationId xmlns:p14="http://schemas.microsoft.com/office/powerpoint/2010/main" val="2004108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haw-US" dirty="0"/>
              <a:t>Annette - welcome</a:t>
            </a:r>
            <a:endParaRPr lang="en-GB" dirty="0"/>
          </a:p>
        </p:txBody>
      </p:sp>
      <p:sp>
        <p:nvSpPr>
          <p:cNvPr id="4" name="Slide Number Placeholder 3"/>
          <p:cNvSpPr>
            <a:spLocks noGrp="1"/>
          </p:cNvSpPr>
          <p:nvPr>
            <p:ph type="sldNum" sz="quarter" idx="10"/>
          </p:nvPr>
        </p:nvSpPr>
        <p:spPr/>
        <p:txBody>
          <a:bodyPr/>
          <a:lstStyle/>
          <a:p>
            <a:fld id="{F2532798-74E8-444A-A934-2294B8EA8709}" type="slidenum">
              <a:rPr lang="en-US" smtClean="0"/>
              <a:t>1</a:t>
            </a:fld>
            <a:endParaRPr lang="en-US"/>
          </a:p>
        </p:txBody>
      </p:sp>
    </p:spTree>
    <p:extLst>
      <p:ext uri="{BB962C8B-B14F-4D97-AF65-F5344CB8AC3E}">
        <p14:creationId xmlns:p14="http://schemas.microsoft.com/office/powerpoint/2010/main" val="1870053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mj-lt"/>
                <a:ea typeface="+mj-ea"/>
                <a:cs typeface="+mj-cs"/>
              </a:rPr>
              <a:t>Where the state believes resources can result in health improvements</a:t>
            </a:r>
          </a:p>
        </p:txBody>
      </p:sp>
      <p:sp>
        <p:nvSpPr>
          <p:cNvPr id="4" name="Slide Number Placeholder 3"/>
          <p:cNvSpPr>
            <a:spLocks noGrp="1"/>
          </p:cNvSpPr>
          <p:nvPr>
            <p:ph type="sldNum" sz="quarter" idx="5"/>
          </p:nvPr>
        </p:nvSpPr>
        <p:spPr/>
        <p:txBody>
          <a:bodyPr/>
          <a:lstStyle/>
          <a:p>
            <a:fld id="{F2532798-74E8-444A-A934-2294B8EA8709}" type="slidenum">
              <a:rPr lang="en-US" smtClean="0"/>
              <a:t>10</a:t>
            </a:fld>
            <a:endParaRPr lang="en-US"/>
          </a:p>
        </p:txBody>
      </p:sp>
    </p:spTree>
    <p:extLst>
      <p:ext uri="{BB962C8B-B14F-4D97-AF65-F5344CB8AC3E}">
        <p14:creationId xmlns:p14="http://schemas.microsoft.com/office/powerpoint/2010/main" val="2216933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Annette</a:t>
            </a:r>
          </a:p>
        </p:txBody>
      </p:sp>
      <p:sp>
        <p:nvSpPr>
          <p:cNvPr id="4" name="Slide Number Placeholder 3"/>
          <p:cNvSpPr>
            <a:spLocks noGrp="1"/>
          </p:cNvSpPr>
          <p:nvPr>
            <p:ph type="sldNum" sz="quarter" idx="5"/>
          </p:nvPr>
        </p:nvSpPr>
        <p:spPr/>
        <p:txBody>
          <a:bodyPr/>
          <a:lstStyle/>
          <a:p>
            <a:fld id="{F2532798-74E8-444A-A934-2294B8EA8709}" type="slidenum">
              <a:rPr lang="en-US" smtClean="0"/>
              <a:t>11</a:t>
            </a:fld>
            <a:endParaRPr lang="en-US"/>
          </a:p>
        </p:txBody>
      </p:sp>
    </p:spTree>
    <p:extLst>
      <p:ext uri="{BB962C8B-B14F-4D97-AF65-F5344CB8AC3E}">
        <p14:creationId xmlns:p14="http://schemas.microsoft.com/office/powerpoint/2010/main" val="39315482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aw-US" dirty="0"/>
              <a:t>Leo</a:t>
            </a:r>
            <a:endParaRPr lang="en-US" dirty="0"/>
          </a:p>
        </p:txBody>
      </p:sp>
      <p:sp>
        <p:nvSpPr>
          <p:cNvPr id="4" name="Slide Number Placeholder 3"/>
          <p:cNvSpPr>
            <a:spLocks noGrp="1"/>
          </p:cNvSpPr>
          <p:nvPr>
            <p:ph type="sldNum" sz="quarter" idx="5"/>
          </p:nvPr>
        </p:nvSpPr>
        <p:spPr/>
        <p:txBody>
          <a:bodyPr/>
          <a:lstStyle/>
          <a:p>
            <a:fld id="{F2532798-74E8-444A-A934-2294B8EA8709}" type="slidenum">
              <a:rPr lang="en-US" smtClean="0"/>
              <a:t>12</a:t>
            </a:fld>
            <a:endParaRPr lang="en-US"/>
          </a:p>
        </p:txBody>
      </p:sp>
    </p:spTree>
    <p:extLst>
      <p:ext uri="{BB962C8B-B14F-4D97-AF65-F5344CB8AC3E}">
        <p14:creationId xmlns:p14="http://schemas.microsoft.com/office/powerpoint/2010/main" val="30420974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Leo</a:t>
            </a:r>
            <a:endParaRPr lang="haw-US" dirty="0">
              <a:cs typeface="Calibri"/>
            </a:endParaRPr>
          </a:p>
        </p:txBody>
      </p:sp>
      <p:sp>
        <p:nvSpPr>
          <p:cNvPr id="4" name="Slide Number Placeholder 3"/>
          <p:cNvSpPr>
            <a:spLocks noGrp="1"/>
          </p:cNvSpPr>
          <p:nvPr>
            <p:ph type="sldNum" sz="quarter" idx="5"/>
          </p:nvPr>
        </p:nvSpPr>
        <p:spPr/>
        <p:txBody>
          <a:bodyPr/>
          <a:lstStyle/>
          <a:p>
            <a:fld id="{F2532798-74E8-444A-A934-2294B8EA8709}" type="slidenum">
              <a:rPr lang="en-US" smtClean="0"/>
              <a:t>13</a:t>
            </a:fld>
            <a:endParaRPr lang="en-US"/>
          </a:p>
        </p:txBody>
      </p:sp>
    </p:spTree>
    <p:extLst>
      <p:ext uri="{BB962C8B-B14F-4D97-AF65-F5344CB8AC3E}">
        <p14:creationId xmlns:p14="http://schemas.microsoft.com/office/powerpoint/2010/main" val="25923205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EA944D-C5F4-4AC1-AD80-69323F925F42}"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980994" name="Rectangle 2"/>
          <p:cNvSpPr>
            <a:spLocks noGrp="1" noRot="1" noChangeAspect="1" noChangeArrowheads="1" noTextEdit="1"/>
          </p:cNvSpPr>
          <p:nvPr>
            <p:ph type="sldImg"/>
          </p:nvPr>
        </p:nvSpPr>
        <p:spPr>
          <a:xfrm>
            <a:off x="387350" y="706438"/>
            <a:ext cx="6180138" cy="3476625"/>
          </a:xfrm>
          <a:ln/>
        </p:spPr>
      </p:sp>
      <p:sp>
        <p:nvSpPr>
          <p:cNvPr id="980995" name="Rectangle 3"/>
          <p:cNvSpPr>
            <a:spLocks noGrp="1" noChangeArrowheads="1"/>
          </p:cNvSpPr>
          <p:nvPr>
            <p:ph type="body" idx="1"/>
          </p:nvPr>
        </p:nvSpPr>
        <p:spPr>
          <a:xfrm>
            <a:off x="925704" y="4418725"/>
            <a:ext cx="5101824" cy="4188531"/>
          </a:xfrm>
        </p:spPr>
        <p:txBody>
          <a:bodyPr/>
          <a:lstStyle/>
          <a:p>
            <a:r>
              <a:rPr lang="en-US" dirty="0"/>
              <a:t>Leo</a:t>
            </a:r>
            <a:endParaRPr lang="en-US" dirty="0">
              <a:cs typeface="Calibri"/>
            </a:endParaRPr>
          </a:p>
        </p:txBody>
      </p:sp>
    </p:spTree>
    <p:extLst>
      <p:ext uri="{BB962C8B-B14F-4D97-AF65-F5344CB8AC3E}">
        <p14:creationId xmlns:p14="http://schemas.microsoft.com/office/powerpoint/2010/main" val="36677239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solidFill>
                  <a:schemeClr val="tx2"/>
                </a:solidFill>
                <a:latin typeface="+mj-lt"/>
                <a:ea typeface="+mj-ea"/>
                <a:cs typeface="+mj-cs"/>
              </a:rPr>
              <a:t>Leo</a:t>
            </a:r>
            <a:endParaRPr lang="en-US" altLang="en-US" dirty="0">
              <a:solidFill>
                <a:schemeClr val="tx2"/>
              </a:solidFill>
              <a:latin typeface="+mj-lt"/>
              <a:ea typeface="+mj-ea"/>
              <a:cs typeface="+mj-cs"/>
            </a:endParaRPr>
          </a:p>
          <a:p>
            <a:r>
              <a:rPr lang="en-US" altLang="en-US" sz="1200" dirty="0">
                <a:solidFill>
                  <a:schemeClr val="tx2"/>
                </a:solidFill>
                <a:latin typeface="+mj-lt"/>
                <a:ea typeface="+mj-ea"/>
                <a:cs typeface="+mj-cs"/>
              </a:rPr>
              <a:t>Cannot work on all health issues for the entire MCH population</a:t>
            </a:r>
          </a:p>
          <a:p>
            <a:r>
              <a:rPr lang="en-US" altLang="en-US" sz="1200" dirty="0">
                <a:solidFill>
                  <a:schemeClr val="tx2"/>
                </a:solidFill>
                <a:latin typeface="+mj-lt"/>
                <a:ea typeface="+mj-ea"/>
                <a:cs typeface="+mj-cs"/>
              </a:rPr>
              <a:t>Limited resources</a:t>
            </a:r>
          </a:p>
          <a:p>
            <a:r>
              <a:rPr lang="en-US" altLang="en-US" sz="1200" dirty="0">
                <a:solidFill>
                  <a:schemeClr val="tx2"/>
                </a:solidFill>
                <a:latin typeface="+mj-lt"/>
                <a:ea typeface="+mj-ea"/>
                <a:cs typeface="+mj-cs"/>
              </a:rPr>
              <a:t>Need to Identify priorities health issues</a:t>
            </a:r>
          </a:p>
          <a:p>
            <a:endParaRPr lang="en-US" altLang="en-US" sz="1200" dirty="0">
              <a:solidFill>
                <a:schemeClr val="tx2"/>
              </a:solidFill>
              <a:latin typeface="+mj-lt"/>
              <a:ea typeface="+mj-ea"/>
              <a:cs typeface="+mj-cs"/>
            </a:endParaRPr>
          </a:p>
          <a:p>
            <a:r>
              <a:rPr lang="en-US" altLang="en-US" sz="1200" dirty="0">
                <a:solidFill>
                  <a:schemeClr val="tx2"/>
                </a:solidFill>
                <a:latin typeface="+mj-lt"/>
                <a:ea typeface="+mj-ea"/>
                <a:cs typeface="+mj-cs"/>
              </a:rPr>
              <a:t>**Be prepared to answer question about data collection starting in March</a:t>
            </a:r>
          </a:p>
          <a:p>
            <a:endParaRPr lang="en-US" dirty="0"/>
          </a:p>
        </p:txBody>
      </p:sp>
      <p:sp>
        <p:nvSpPr>
          <p:cNvPr id="4" name="Slide Number Placeholder 3"/>
          <p:cNvSpPr>
            <a:spLocks noGrp="1"/>
          </p:cNvSpPr>
          <p:nvPr>
            <p:ph type="sldNum" sz="quarter" idx="5"/>
          </p:nvPr>
        </p:nvSpPr>
        <p:spPr/>
        <p:txBody>
          <a:bodyPr/>
          <a:lstStyle/>
          <a:p>
            <a:fld id="{F2532798-74E8-444A-A934-2294B8EA8709}" type="slidenum">
              <a:rPr lang="en-US" smtClean="0"/>
              <a:t>15</a:t>
            </a:fld>
            <a:endParaRPr lang="en-US"/>
          </a:p>
        </p:txBody>
      </p:sp>
    </p:spTree>
    <p:extLst>
      <p:ext uri="{BB962C8B-B14F-4D97-AF65-F5344CB8AC3E}">
        <p14:creationId xmlns:p14="http://schemas.microsoft.com/office/powerpoint/2010/main" val="19206388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B91DB4-B3A8-5024-8976-5DE8B1F88E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55B114-8A0C-0D7F-6E0A-9E58BE35F5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EAC28D-EDCA-5761-2D7D-5FB12BCD8B6F}"/>
              </a:ext>
            </a:extLst>
          </p:cNvPr>
          <p:cNvSpPr>
            <a:spLocks noGrp="1"/>
          </p:cNvSpPr>
          <p:nvPr>
            <p:ph type="body" idx="1"/>
          </p:nvPr>
        </p:nvSpPr>
        <p:spPr/>
        <p:txBody>
          <a:bodyPr/>
          <a:lstStyle/>
          <a:p>
            <a:r>
              <a:rPr lang="en-US" altLang="en-US" dirty="0">
                <a:solidFill>
                  <a:schemeClr val="tx2"/>
                </a:solidFill>
                <a:latin typeface="+mj-lt"/>
                <a:ea typeface="+mj-ea"/>
                <a:cs typeface="+mj-cs"/>
              </a:rPr>
              <a:t>Leo</a:t>
            </a:r>
          </a:p>
        </p:txBody>
      </p:sp>
      <p:sp>
        <p:nvSpPr>
          <p:cNvPr id="4" name="Slide Number Placeholder 3">
            <a:extLst>
              <a:ext uri="{FF2B5EF4-FFF2-40B4-BE49-F238E27FC236}">
                <a16:creationId xmlns:a16="http://schemas.microsoft.com/office/drawing/2014/main" id="{4B289279-111F-3F6A-E4F3-8C42E2A9216A}"/>
              </a:ext>
            </a:extLst>
          </p:cNvPr>
          <p:cNvSpPr>
            <a:spLocks noGrp="1"/>
          </p:cNvSpPr>
          <p:nvPr>
            <p:ph type="sldNum" sz="quarter" idx="5"/>
          </p:nvPr>
        </p:nvSpPr>
        <p:spPr/>
        <p:txBody>
          <a:bodyPr/>
          <a:lstStyle/>
          <a:p>
            <a:fld id="{F2532798-74E8-444A-A934-2294B8EA8709}" type="slidenum">
              <a:rPr lang="en-US" smtClean="0"/>
              <a:t>16</a:t>
            </a:fld>
            <a:endParaRPr lang="en-US"/>
          </a:p>
        </p:txBody>
      </p:sp>
    </p:spTree>
    <p:extLst>
      <p:ext uri="{BB962C8B-B14F-4D97-AF65-F5344CB8AC3E}">
        <p14:creationId xmlns:p14="http://schemas.microsoft.com/office/powerpoint/2010/main" val="2142959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2BFC4D-D6FB-FD3E-E42C-0C13CE228EA5}"/>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21D0FB16-CB11-B478-9216-7BDB460F80EB}"/>
              </a:ext>
            </a:extLst>
          </p:cNvPr>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EA944D-C5F4-4AC1-AD80-69323F925F42}"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980994" name="Rectangle 2">
            <a:extLst>
              <a:ext uri="{FF2B5EF4-FFF2-40B4-BE49-F238E27FC236}">
                <a16:creationId xmlns:a16="http://schemas.microsoft.com/office/drawing/2014/main" id="{96D0F349-7F39-15A5-0FDA-AD529EB52999}"/>
              </a:ext>
            </a:extLst>
          </p:cNvPr>
          <p:cNvSpPr>
            <a:spLocks noGrp="1" noRot="1" noChangeAspect="1" noChangeArrowheads="1" noTextEdit="1"/>
          </p:cNvSpPr>
          <p:nvPr>
            <p:ph type="sldImg"/>
          </p:nvPr>
        </p:nvSpPr>
        <p:spPr>
          <a:xfrm>
            <a:off x="387350" y="706438"/>
            <a:ext cx="6180138" cy="3476625"/>
          </a:xfrm>
          <a:ln/>
        </p:spPr>
      </p:sp>
      <p:sp>
        <p:nvSpPr>
          <p:cNvPr id="980995" name="Rectangle 3">
            <a:extLst>
              <a:ext uri="{FF2B5EF4-FFF2-40B4-BE49-F238E27FC236}">
                <a16:creationId xmlns:a16="http://schemas.microsoft.com/office/drawing/2014/main" id="{DCA902C0-BE57-48E5-34FC-B57A27EA3945}"/>
              </a:ext>
            </a:extLst>
          </p:cNvPr>
          <p:cNvSpPr>
            <a:spLocks noGrp="1" noChangeArrowheads="1"/>
          </p:cNvSpPr>
          <p:nvPr>
            <p:ph type="body" idx="1"/>
          </p:nvPr>
        </p:nvSpPr>
        <p:spPr>
          <a:xfrm>
            <a:off x="925704" y="4418725"/>
            <a:ext cx="5101824" cy="4188531"/>
          </a:xfrm>
        </p:spPr>
        <p:txBody>
          <a:bodyPr/>
          <a:lstStyle/>
          <a:p>
            <a:r>
              <a:rPr lang="en-US" dirty="0">
                <a:cs typeface="Calibri"/>
              </a:rPr>
              <a:t>Heather</a:t>
            </a:r>
          </a:p>
        </p:txBody>
      </p:sp>
    </p:spTree>
    <p:extLst>
      <p:ext uri="{BB962C8B-B14F-4D97-AF65-F5344CB8AC3E}">
        <p14:creationId xmlns:p14="http://schemas.microsoft.com/office/powerpoint/2010/main" val="36492236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2BFC4D-D6FB-FD3E-E42C-0C13CE228EA5}"/>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21D0FB16-CB11-B478-9216-7BDB460F80EB}"/>
              </a:ext>
            </a:extLst>
          </p:cNvPr>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EA944D-C5F4-4AC1-AD80-69323F925F42}"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980994" name="Rectangle 2">
            <a:extLst>
              <a:ext uri="{FF2B5EF4-FFF2-40B4-BE49-F238E27FC236}">
                <a16:creationId xmlns:a16="http://schemas.microsoft.com/office/drawing/2014/main" id="{96D0F349-7F39-15A5-0FDA-AD529EB52999}"/>
              </a:ext>
            </a:extLst>
          </p:cNvPr>
          <p:cNvSpPr>
            <a:spLocks noGrp="1" noRot="1" noChangeAspect="1" noChangeArrowheads="1" noTextEdit="1"/>
          </p:cNvSpPr>
          <p:nvPr>
            <p:ph type="sldImg"/>
          </p:nvPr>
        </p:nvSpPr>
        <p:spPr>
          <a:xfrm>
            <a:off x="387350" y="706438"/>
            <a:ext cx="6180138" cy="3476625"/>
          </a:xfrm>
          <a:ln/>
        </p:spPr>
      </p:sp>
      <p:sp>
        <p:nvSpPr>
          <p:cNvPr id="980995" name="Rectangle 3">
            <a:extLst>
              <a:ext uri="{FF2B5EF4-FFF2-40B4-BE49-F238E27FC236}">
                <a16:creationId xmlns:a16="http://schemas.microsoft.com/office/drawing/2014/main" id="{DCA902C0-BE57-48E5-34FC-B57A27EA3945}"/>
              </a:ext>
            </a:extLst>
          </p:cNvPr>
          <p:cNvSpPr>
            <a:spLocks noGrp="1" noChangeArrowheads="1"/>
          </p:cNvSpPr>
          <p:nvPr>
            <p:ph type="body" idx="1"/>
          </p:nvPr>
        </p:nvSpPr>
        <p:spPr>
          <a:xfrm>
            <a:off x="925704" y="4418725"/>
            <a:ext cx="5101824" cy="4188531"/>
          </a:xfrm>
        </p:spPr>
        <p:txBody>
          <a:bodyPr/>
          <a:lstStyle/>
          <a:p>
            <a:r>
              <a:rPr lang="en-US" dirty="0">
                <a:cs typeface="Calibri"/>
              </a:rPr>
              <a:t>UAB </a:t>
            </a:r>
          </a:p>
          <a:p>
            <a:r>
              <a:rPr lang="en-US" dirty="0">
                <a:cs typeface="Calibri"/>
              </a:rPr>
              <a:t>Heather</a:t>
            </a:r>
          </a:p>
        </p:txBody>
      </p:sp>
    </p:spTree>
    <p:extLst>
      <p:ext uri="{BB962C8B-B14F-4D97-AF65-F5344CB8AC3E}">
        <p14:creationId xmlns:p14="http://schemas.microsoft.com/office/powerpoint/2010/main" val="10235871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aw-US" dirty="0"/>
              <a:t>Next steps</a:t>
            </a:r>
            <a:endParaRPr lang="en-US" dirty="0"/>
          </a:p>
        </p:txBody>
      </p:sp>
      <p:sp>
        <p:nvSpPr>
          <p:cNvPr id="4" name="Slide Number Placeholder 3"/>
          <p:cNvSpPr>
            <a:spLocks noGrp="1"/>
          </p:cNvSpPr>
          <p:nvPr>
            <p:ph type="sldNum" sz="quarter" idx="5"/>
          </p:nvPr>
        </p:nvSpPr>
        <p:spPr/>
        <p:txBody>
          <a:bodyPr/>
          <a:lstStyle/>
          <a:p>
            <a:fld id="{F2532798-74E8-444A-A934-2294B8EA8709}" type="slidenum">
              <a:rPr lang="en-US" smtClean="0"/>
              <a:t>19</a:t>
            </a:fld>
            <a:endParaRPr lang="en-US"/>
          </a:p>
        </p:txBody>
      </p:sp>
    </p:spTree>
    <p:extLst>
      <p:ext uri="{BB962C8B-B14F-4D97-AF65-F5344CB8AC3E}">
        <p14:creationId xmlns:p14="http://schemas.microsoft.com/office/powerpoint/2010/main" val="319137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Annette</a:t>
            </a:r>
          </a:p>
        </p:txBody>
      </p:sp>
      <p:sp>
        <p:nvSpPr>
          <p:cNvPr id="4" name="Slide Number Placeholder 3"/>
          <p:cNvSpPr>
            <a:spLocks noGrp="1"/>
          </p:cNvSpPr>
          <p:nvPr>
            <p:ph type="sldNum" sz="quarter" idx="5"/>
          </p:nvPr>
        </p:nvSpPr>
        <p:spPr/>
        <p:txBody>
          <a:bodyPr/>
          <a:lstStyle/>
          <a:p>
            <a:fld id="{F2532798-74E8-444A-A934-2294B8EA8709}" type="slidenum">
              <a:rPr lang="en-US" smtClean="0"/>
              <a:t>2</a:t>
            </a:fld>
            <a:endParaRPr lang="en-US"/>
          </a:p>
        </p:txBody>
      </p:sp>
    </p:spTree>
    <p:extLst>
      <p:ext uri="{BB962C8B-B14F-4D97-AF65-F5344CB8AC3E}">
        <p14:creationId xmlns:p14="http://schemas.microsoft.com/office/powerpoint/2010/main" val="28709462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2BFC4D-D6FB-FD3E-E42C-0C13CE228EA5}"/>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21D0FB16-CB11-B478-9216-7BDB460F80EB}"/>
              </a:ext>
            </a:extLst>
          </p:cNvPr>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EA944D-C5F4-4AC1-AD80-69323F925F42}"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980994" name="Rectangle 2">
            <a:extLst>
              <a:ext uri="{FF2B5EF4-FFF2-40B4-BE49-F238E27FC236}">
                <a16:creationId xmlns:a16="http://schemas.microsoft.com/office/drawing/2014/main" id="{96D0F349-7F39-15A5-0FDA-AD529EB52999}"/>
              </a:ext>
            </a:extLst>
          </p:cNvPr>
          <p:cNvSpPr>
            <a:spLocks noGrp="1" noRot="1" noChangeAspect="1" noChangeArrowheads="1" noTextEdit="1"/>
          </p:cNvSpPr>
          <p:nvPr>
            <p:ph type="sldImg"/>
          </p:nvPr>
        </p:nvSpPr>
        <p:spPr>
          <a:xfrm>
            <a:off x="387350" y="706438"/>
            <a:ext cx="6180138" cy="3476625"/>
          </a:xfrm>
          <a:ln/>
        </p:spPr>
      </p:sp>
      <p:sp>
        <p:nvSpPr>
          <p:cNvPr id="980995" name="Rectangle 3">
            <a:extLst>
              <a:ext uri="{FF2B5EF4-FFF2-40B4-BE49-F238E27FC236}">
                <a16:creationId xmlns:a16="http://schemas.microsoft.com/office/drawing/2014/main" id="{DCA902C0-BE57-48E5-34FC-B57A27EA3945}"/>
              </a:ext>
            </a:extLst>
          </p:cNvPr>
          <p:cNvSpPr>
            <a:spLocks noGrp="1" noChangeArrowheads="1"/>
          </p:cNvSpPr>
          <p:nvPr>
            <p:ph type="body" idx="1"/>
          </p:nvPr>
        </p:nvSpPr>
        <p:spPr>
          <a:xfrm>
            <a:off x="925704" y="4418725"/>
            <a:ext cx="5101824" cy="4188531"/>
          </a:xfrm>
        </p:spPr>
        <p:txBody>
          <a:bodyPr/>
          <a:lstStyle/>
          <a:p>
            <a:r>
              <a:rPr lang="en-US" dirty="0">
                <a:cs typeface="Calibri"/>
              </a:rPr>
              <a:t>UAB</a:t>
            </a:r>
          </a:p>
          <a:p>
            <a:r>
              <a:rPr lang="en-US" dirty="0">
                <a:cs typeface="Calibri"/>
              </a:rPr>
              <a:t>Julie</a:t>
            </a:r>
          </a:p>
          <a:p>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Calibri" panose="020F0502020204030204" pitchFamily="34" charset="0"/>
              </a:rPr>
              <a:t>These data are compiled from a variety of sources found in the Hawai’i Health Data Warehouse, Hawai’i Health Matters dashboards, and resources provided by the Maternal and Child Health Bureau as supports to state and jurisdictional Title V Maternal and Child Health programs. These sites gather the data from other sources, such as the American Community Survey (ACS), National Survey of Children’s Health (NSCH), Pregnancy Risk Assessment Monitoring System (PRAMS), Youth Risk Behavior Surveillance System (YRBSS), Behavioral Risk Factor Surveillance System (BRFSS), and the Hawaii State Department of Human Services, Vital Statistics (NVSS). Measures from these sources from the most recently available year were selected to describe important health topics for each population domain, with options for state trends over time and a comparison to the nation’s values. </a:t>
            </a:r>
            <a:r>
              <a:rPr lang="en-US" sz="1800" dirty="0" err="1">
                <a:effectLst/>
                <a:latin typeface="Calibri" panose="020F0502020204030204" pitchFamily="34" charset="0"/>
                <a:ea typeface="Calibri" panose="020F0502020204030204" pitchFamily="34" charset="0"/>
                <a:cs typeface="Calibri" panose="020F0502020204030204" pitchFamily="34" charset="0"/>
              </a:rPr>
              <a:t>Stratifiers</a:t>
            </a:r>
            <a:r>
              <a:rPr lang="en-US" sz="1800" dirty="0">
                <a:effectLst/>
                <a:latin typeface="Calibri" panose="020F0502020204030204" pitchFamily="34" charset="0"/>
                <a:ea typeface="Calibri" panose="020F0502020204030204" pitchFamily="34" charset="0"/>
                <a:cs typeface="Calibri" panose="020F0502020204030204" pitchFamily="34" charset="0"/>
              </a:rPr>
              <a:t> were examined to disparities when possible, including county, Hawaii race/ethnicity, Hispanic origin, poverty level, gender, and sexual orientation or gender minority.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cs typeface="Calibri"/>
            </a:endParaRPr>
          </a:p>
        </p:txBody>
      </p:sp>
    </p:spTree>
    <p:extLst>
      <p:ext uri="{BB962C8B-B14F-4D97-AF65-F5344CB8AC3E}">
        <p14:creationId xmlns:p14="http://schemas.microsoft.com/office/powerpoint/2010/main" val="1803455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UAB</a:t>
            </a:r>
          </a:p>
          <a:p>
            <a:r>
              <a:rPr lang="en-US" dirty="0"/>
              <a:t>Julie</a:t>
            </a:r>
          </a:p>
          <a:p>
            <a:endParaRPr lang="en-US" dirty="0"/>
          </a:p>
          <a:p>
            <a:r>
              <a:rPr lang="en-US" dirty="0"/>
              <a:t>Insert links for Hawaii Health Matters, Title V website, Hawaii Data Warehouse, DOH website – Title V grant page and NA page</a:t>
            </a:r>
          </a:p>
        </p:txBody>
      </p:sp>
      <p:sp>
        <p:nvSpPr>
          <p:cNvPr id="4" name="Slide Number Placeholder 3"/>
          <p:cNvSpPr>
            <a:spLocks noGrp="1"/>
          </p:cNvSpPr>
          <p:nvPr>
            <p:ph type="sldNum" sz="quarter" idx="5"/>
          </p:nvPr>
        </p:nvSpPr>
        <p:spPr/>
        <p:txBody>
          <a:bodyPr/>
          <a:lstStyle/>
          <a:p>
            <a:fld id="{F2532798-74E8-444A-A934-2294B8EA8709}" type="slidenum">
              <a:rPr lang="en-US" smtClean="0"/>
              <a:t>24</a:t>
            </a:fld>
            <a:endParaRPr lang="en-US"/>
          </a:p>
        </p:txBody>
      </p:sp>
    </p:spTree>
    <p:extLst>
      <p:ext uri="{BB962C8B-B14F-4D97-AF65-F5344CB8AC3E}">
        <p14:creationId xmlns:p14="http://schemas.microsoft.com/office/powerpoint/2010/main" val="5792079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2BFC4D-D6FB-FD3E-E42C-0C13CE228EA5}"/>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21D0FB16-CB11-B478-9216-7BDB460F80EB}"/>
              </a:ext>
            </a:extLst>
          </p:cNvPr>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EA944D-C5F4-4AC1-AD80-69323F925F42}"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980994" name="Rectangle 2">
            <a:extLst>
              <a:ext uri="{FF2B5EF4-FFF2-40B4-BE49-F238E27FC236}">
                <a16:creationId xmlns:a16="http://schemas.microsoft.com/office/drawing/2014/main" id="{96D0F349-7F39-15A5-0FDA-AD529EB52999}"/>
              </a:ext>
            </a:extLst>
          </p:cNvPr>
          <p:cNvSpPr>
            <a:spLocks noGrp="1" noRot="1" noChangeAspect="1" noChangeArrowheads="1" noTextEdit="1"/>
          </p:cNvSpPr>
          <p:nvPr>
            <p:ph type="sldImg"/>
          </p:nvPr>
        </p:nvSpPr>
        <p:spPr>
          <a:xfrm>
            <a:off x="387350" y="706438"/>
            <a:ext cx="6180138" cy="3476625"/>
          </a:xfrm>
          <a:ln/>
        </p:spPr>
      </p:sp>
      <p:sp>
        <p:nvSpPr>
          <p:cNvPr id="980995" name="Rectangle 3">
            <a:extLst>
              <a:ext uri="{FF2B5EF4-FFF2-40B4-BE49-F238E27FC236}">
                <a16:creationId xmlns:a16="http://schemas.microsoft.com/office/drawing/2014/main" id="{DCA902C0-BE57-48E5-34FC-B57A27EA3945}"/>
              </a:ext>
            </a:extLst>
          </p:cNvPr>
          <p:cNvSpPr>
            <a:spLocks noGrp="1" noChangeArrowheads="1"/>
          </p:cNvSpPr>
          <p:nvPr>
            <p:ph type="body" idx="1"/>
          </p:nvPr>
        </p:nvSpPr>
        <p:spPr>
          <a:xfrm>
            <a:off x="925704" y="4418725"/>
            <a:ext cx="5101824" cy="4188531"/>
          </a:xfrm>
        </p:spPr>
        <p:txBody>
          <a:bodyPr/>
          <a:lstStyle/>
          <a:p>
            <a:r>
              <a:rPr lang="en-US" dirty="0">
                <a:cs typeface="Calibri"/>
              </a:rPr>
              <a:t>UAB</a:t>
            </a:r>
          </a:p>
          <a:p>
            <a:r>
              <a:rPr lang="en-US" dirty="0">
                <a:cs typeface="Calibri"/>
              </a:rPr>
              <a:t>Julie</a:t>
            </a:r>
          </a:p>
        </p:txBody>
      </p:sp>
    </p:spTree>
    <p:extLst>
      <p:ext uri="{BB962C8B-B14F-4D97-AF65-F5344CB8AC3E}">
        <p14:creationId xmlns:p14="http://schemas.microsoft.com/office/powerpoint/2010/main" val="16057224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2BFC4D-D6FB-FD3E-E42C-0C13CE228EA5}"/>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21D0FB16-CB11-B478-9216-7BDB460F80EB}"/>
              </a:ext>
            </a:extLst>
          </p:cNvPr>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EA944D-C5F4-4AC1-AD80-69323F925F42}"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980994" name="Rectangle 2">
            <a:extLst>
              <a:ext uri="{FF2B5EF4-FFF2-40B4-BE49-F238E27FC236}">
                <a16:creationId xmlns:a16="http://schemas.microsoft.com/office/drawing/2014/main" id="{96D0F349-7F39-15A5-0FDA-AD529EB52999}"/>
              </a:ext>
            </a:extLst>
          </p:cNvPr>
          <p:cNvSpPr>
            <a:spLocks noGrp="1" noRot="1" noChangeAspect="1" noChangeArrowheads="1" noTextEdit="1"/>
          </p:cNvSpPr>
          <p:nvPr>
            <p:ph type="sldImg"/>
          </p:nvPr>
        </p:nvSpPr>
        <p:spPr>
          <a:xfrm>
            <a:off x="387350" y="706438"/>
            <a:ext cx="6180138" cy="3476625"/>
          </a:xfrm>
          <a:ln/>
        </p:spPr>
      </p:sp>
      <p:sp>
        <p:nvSpPr>
          <p:cNvPr id="980995" name="Rectangle 3">
            <a:extLst>
              <a:ext uri="{FF2B5EF4-FFF2-40B4-BE49-F238E27FC236}">
                <a16:creationId xmlns:a16="http://schemas.microsoft.com/office/drawing/2014/main" id="{DCA902C0-BE57-48E5-34FC-B57A27EA3945}"/>
              </a:ext>
            </a:extLst>
          </p:cNvPr>
          <p:cNvSpPr>
            <a:spLocks noGrp="1" noChangeArrowheads="1"/>
          </p:cNvSpPr>
          <p:nvPr>
            <p:ph type="body" idx="1"/>
          </p:nvPr>
        </p:nvSpPr>
        <p:spPr>
          <a:xfrm>
            <a:off x="925704" y="4418725"/>
            <a:ext cx="5101824" cy="4188531"/>
          </a:xfrm>
        </p:spPr>
        <p:txBody>
          <a:bodyPr/>
          <a:lstStyle/>
          <a:p>
            <a:r>
              <a:rPr lang="en-US" dirty="0">
                <a:cs typeface="Calibri"/>
              </a:rPr>
              <a:t>UAB</a:t>
            </a:r>
          </a:p>
          <a:p>
            <a:r>
              <a:rPr lang="en-US" dirty="0">
                <a:cs typeface="Calibri"/>
              </a:rPr>
              <a:t>Julie</a:t>
            </a:r>
          </a:p>
          <a:p>
            <a:r>
              <a:rPr lang="en-US" sz="1800" dirty="0">
                <a:effectLst/>
                <a:latin typeface="Calibri" panose="020F0502020204030204" pitchFamily="34" charset="0"/>
                <a:ea typeface="Calibri" panose="020F0502020204030204" pitchFamily="34" charset="0"/>
              </a:rPr>
              <a:t>While these sites provide an overview of the health of Hawaii’s population, there are limitations to these data. For some measures, the sample size is too small to determine if outcomes for different groups are statistically significant or the samples were too small to be displayed as the values were suppressed in accordance with the National Center for Health Statistics privacy standards or standards of reliability. When the data were not available or were suppressed in the Hawai’i Health Data Warehouse, the data were aggregated to group the 3 most recent years of data. If the data were not able to be aggregate or if it was not appropriate to aggregate, additional data were sought in the Hawai’i Health Matters Dashboard. Further, some data sources are limited in the availability of </a:t>
            </a:r>
            <a:r>
              <a:rPr lang="en-US" sz="1800" dirty="0" err="1">
                <a:effectLst/>
                <a:latin typeface="Calibri" panose="020F0502020204030204" pitchFamily="34" charset="0"/>
                <a:ea typeface="Calibri" panose="020F0502020204030204" pitchFamily="34" charset="0"/>
              </a:rPr>
              <a:t>stratifiers</a:t>
            </a:r>
            <a:r>
              <a:rPr lang="en-US" sz="1800" dirty="0">
                <a:effectLst/>
                <a:latin typeface="Calibri" panose="020F0502020204030204" pitchFamily="34" charset="0"/>
                <a:ea typeface="Calibri" panose="020F0502020204030204" pitchFamily="34" charset="0"/>
              </a:rPr>
              <a:t> that are important for the identification of disparities. </a:t>
            </a:r>
            <a:endParaRPr lang="en-US" dirty="0">
              <a:cs typeface="Calibri"/>
            </a:endParaRPr>
          </a:p>
        </p:txBody>
      </p:sp>
    </p:spTree>
    <p:extLst>
      <p:ext uri="{BB962C8B-B14F-4D97-AF65-F5344CB8AC3E}">
        <p14:creationId xmlns:p14="http://schemas.microsoft.com/office/powerpoint/2010/main" val="14049110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ail</a:t>
            </a:r>
          </a:p>
        </p:txBody>
      </p:sp>
      <p:sp>
        <p:nvSpPr>
          <p:cNvPr id="4" name="Slide Number Placeholder 3"/>
          <p:cNvSpPr>
            <a:spLocks noGrp="1"/>
          </p:cNvSpPr>
          <p:nvPr>
            <p:ph type="sldNum" sz="quarter" idx="5"/>
          </p:nvPr>
        </p:nvSpPr>
        <p:spPr/>
        <p:txBody>
          <a:bodyPr/>
          <a:lstStyle/>
          <a:p>
            <a:fld id="{F2532798-74E8-444A-A934-2294B8EA8709}" type="slidenum">
              <a:rPr lang="en-US" smtClean="0"/>
              <a:t>34</a:t>
            </a:fld>
            <a:endParaRPr lang="en-US"/>
          </a:p>
        </p:txBody>
      </p:sp>
    </p:spTree>
    <p:extLst>
      <p:ext uri="{BB962C8B-B14F-4D97-AF65-F5344CB8AC3E}">
        <p14:creationId xmlns:p14="http://schemas.microsoft.com/office/powerpoint/2010/main" val="17178676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aw-US" dirty="0"/>
              <a:t>julie</a:t>
            </a:r>
            <a:endParaRPr lang="en-US" dirty="0"/>
          </a:p>
        </p:txBody>
      </p:sp>
      <p:sp>
        <p:nvSpPr>
          <p:cNvPr id="4" name="Slide Number Placeholder 3"/>
          <p:cNvSpPr>
            <a:spLocks noGrp="1"/>
          </p:cNvSpPr>
          <p:nvPr>
            <p:ph type="sldNum" sz="quarter" idx="5"/>
          </p:nvPr>
        </p:nvSpPr>
        <p:spPr/>
        <p:txBody>
          <a:bodyPr/>
          <a:lstStyle/>
          <a:p>
            <a:fld id="{F2532798-74E8-444A-A934-2294B8EA8709}" type="slidenum">
              <a:rPr lang="en-US" smtClean="0"/>
              <a:t>35</a:t>
            </a:fld>
            <a:endParaRPr lang="en-US"/>
          </a:p>
        </p:txBody>
      </p:sp>
    </p:spTree>
    <p:extLst>
      <p:ext uri="{BB962C8B-B14F-4D97-AF65-F5344CB8AC3E}">
        <p14:creationId xmlns:p14="http://schemas.microsoft.com/office/powerpoint/2010/main" val="18921278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Julie</a:t>
            </a:r>
          </a:p>
          <a:p>
            <a:r>
              <a:rPr lang="en-US" dirty="0"/>
              <a:t>Transition to Activity</a:t>
            </a:r>
          </a:p>
          <a:p>
            <a:endParaRPr lang="en-US" dirty="0"/>
          </a:p>
          <a:p>
            <a:endParaRPr lang="en-US" dirty="0"/>
          </a:p>
          <a:p>
            <a:r>
              <a:rPr lang="en-US" dirty="0"/>
              <a:t>Subset status and behaviors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2532798-74E8-444A-A934-2294B8EA8709}" type="slidenum">
              <a:rPr lang="en-US" smtClean="0"/>
              <a:t>36</a:t>
            </a:fld>
            <a:endParaRPr lang="en-US"/>
          </a:p>
        </p:txBody>
      </p:sp>
    </p:spTree>
    <p:extLst>
      <p:ext uri="{BB962C8B-B14F-4D97-AF65-F5344CB8AC3E}">
        <p14:creationId xmlns:p14="http://schemas.microsoft.com/office/powerpoint/2010/main" val="31045324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aw-US" dirty="0"/>
              <a:t>Julie</a:t>
            </a:r>
            <a:endParaRPr lang="en-US" dirty="0"/>
          </a:p>
        </p:txBody>
      </p:sp>
      <p:sp>
        <p:nvSpPr>
          <p:cNvPr id="4" name="Slide Number Placeholder 3"/>
          <p:cNvSpPr>
            <a:spLocks noGrp="1"/>
          </p:cNvSpPr>
          <p:nvPr>
            <p:ph type="sldNum" sz="quarter" idx="5"/>
          </p:nvPr>
        </p:nvSpPr>
        <p:spPr/>
        <p:txBody>
          <a:bodyPr/>
          <a:lstStyle/>
          <a:p>
            <a:fld id="{F2532798-74E8-444A-A934-2294B8EA8709}" type="slidenum">
              <a:rPr lang="en-US" smtClean="0"/>
              <a:t>37</a:t>
            </a:fld>
            <a:endParaRPr lang="en-US"/>
          </a:p>
        </p:txBody>
      </p:sp>
    </p:spTree>
    <p:extLst>
      <p:ext uri="{BB962C8B-B14F-4D97-AF65-F5344CB8AC3E}">
        <p14:creationId xmlns:p14="http://schemas.microsoft.com/office/powerpoint/2010/main" val="8193834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2BFC4D-D6FB-FD3E-E42C-0C13CE228EA5}"/>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21D0FB16-CB11-B478-9216-7BDB460F80EB}"/>
              </a:ext>
            </a:extLst>
          </p:cNvPr>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EA944D-C5F4-4AC1-AD80-69323F925F42}"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980994" name="Rectangle 2">
            <a:extLst>
              <a:ext uri="{FF2B5EF4-FFF2-40B4-BE49-F238E27FC236}">
                <a16:creationId xmlns:a16="http://schemas.microsoft.com/office/drawing/2014/main" id="{96D0F349-7F39-15A5-0FDA-AD529EB52999}"/>
              </a:ext>
            </a:extLst>
          </p:cNvPr>
          <p:cNvSpPr>
            <a:spLocks noGrp="1" noRot="1" noChangeAspect="1" noChangeArrowheads="1" noTextEdit="1"/>
          </p:cNvSpPr>
          <p:nvPr>
            <p:ph type="sldImg"/>
          </p:nvPr>
        </p:nvSpPr>
        <p:spPr>
          <a:xfrm>
            <a:off x="387350" y="706438"/>
            <a:ext cx="6180138" cy="3476625"/>
          </a:xfrm>
          <a:ln/>
        </p:spPr>
      </p:sp>
      <p:sp>
        <p:nvSpPr>
          <p:cNvPr id="980995" name="Rectangle 3">
            <a:extLst>
              <a:ext uri="{FF2B5EF4-FFF2-40B4-BE49-F238E27FC236}">
                <a16:creationId xmlns:a16="http://schemas.microsoft.com/office/drawing/2014/main" id="{DCA902C0-BE57-48E5-34FC-B57A27EA3945}"/>
              </a:ext>
            </a:extLst>
          </p:cNvPr>
          <p:cNvSpPr>
            <a:spLocks noGrp="1" noChangeArrowheads="1"/>
          </p:cNvSpPr>
          <p:nvPr>
            <p:ph type="body" idx="1"/>
          </p:nvPr>
        </p:nvSpPr>
        <p:spPr>
          <a:xfrm>
            <a:off x="925704" y="4418725"/>
            <a:ext cx="5101824" cy="4188531"/>
          </a:xfrm>
        </p:spPr>
        <p:txBody>
          <a:bodyPr/>
          <a:lstStyle/>
          <a:p>
            <a:endParaRPr lang="en-US" dirty="0">
              <a:cs typeface="Calibri"/>
            </a:endParaRPr>
          </a:p>
          <a:p>
            <a:r>
              <a:rPr lang="en-US" dirty="0">
                <a:cs typeface="Calibri"/>
              </a:rPr>
              <a:t>Julie</a:t>
            </a:r>
          </a:p>
          <a:p>
            <a:endParaRPr lang="en-US" dirty="0">
              <a:cs typeface="Calibri"/>
            </a:endParaRPr>
          </a:p>
        </p:txBody>
      </p:sp>
    </p:spTree>
    <p:extLst>
      <p:ext uri="{BB962C8B-B14F-4D97-AF65-F5344CB8AC3E}">
        <p14:creationId xmlns:p14="http://schemas.microsoft.com/office/powerpoint/2010/main" val="34036687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Julie</a:t>
            </a:r>
          </a:p>
        </p:txBody>
      </p:sp>
      <p:sp>
        <p:nvSpPr>
          <p:cNvPr id="4" name="Slide Number Placeholder 3"/>
          <p:cNvSpPr>
            <a:spLocks noGrp="1"/>
          </p:cNvSpPr>
          <p:nvPr>
            <p:ph type="sldNum" sz="quarter" idx="5"/>
          </p:nvPr>
        </p:nvSpPr>
        <p:spPr/>
        <p:txBody>
          <a:bodyPr/>
          <a:lstStyle/>
          <a:p>
            <a:fld id="{F2532798-74E8-444A-A934-2294B8EA8709}" type="slidenum">
              <a:rPr lang="en-US" smtClean="0"/>
              <a:t>39</a:t>
            </a:fld>
            <a:endParaRPr lang="en-US"/>
          </a:p>
        </p:txBody>
      </p:sp>
    </p:spTree>
    <p:extLst>
      <p:ext uri="{BB962C8B-B14F-4D97-AF65-F5344CB8AC3E}">
        <p14:creationId xmlns:p14="http://schemas.microsoft.com/office/powerpoint/2010/main" val="3104532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Annette</a:t>
            </a:r>
          </a:p>
        </p:txBody>
      </p:sp>
      <p:sp>
        <p:nvSpPr>
          <p:cNvPr id="4" name="Slide Number Placeholder 3"/>
          <p:cNvSpPr>
            <a:spLocks noGrp="1"/>
          </p:cNvSpPr>
          <p:nvPr>
            <p:ph type="sldNum" sz="quarter" idx="5"/>
          </p:nvPr>
        </p:nvSpPr>
        <p:spPr/>
        <p:txBody>
          <a:bodyPr/>
          <a:lstStyle/>
          <a:p>
            <a:fld id="{F2532798-74E8-444A-A934-2294B8EA8709}" type="slidenum">
              <a:rPr lang="en-US" smtClean="0"/>
              <a:t>3</a:t>
            </a:fld>
            <a:endParaRPr lang="en-US"/>
          </a:p>
        </p:txBody>
      </p:sp>
    </p:spTree>
    <p:extLst>
      <p:ext uri="{BB962C8B-B14F-4D97-AF65-F5344CB8AC3E}">
        <p14:creationId xmlns:p14="http://schemas.microsoft.com/office/powerpoint/2010/main" val="36633628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Heather</a:t>
            </a:r>
          </a:p>
        </p:txBody>
      </p:sp>
      <p:sp>
        <p:nvSpPr>
          <p:cNvPr id="4" name="Slide Number Placeholder 3"/>
          <p:cNvSpPr>
            <a:spLocks noGrp="1"/>
          </p:cNvSpPr>
          <p:nvPr>
            <p:ph type="sldNum" sz="quarter" idx="5"/>
          </p:nvPr>
        </p:nvSpPr>
        <p:spPr/>
        <p:txBody>
          <a:bodyPr/>
          <a:lstStyle/>
          <a:p>
            <a:fld id="{F2532798-74E8-444A-A934-2294B8EA8709}" type="slidenum">
              <a:rPr lang="en-US" smtClean="0"/>
              <a:t>40</a:t>
            </a:fld>
            <a:endParaRPr lang="en-US"/>
          </a:p>
        </p:txBody>
      </p:sp>
    </p:spTree>
    <p:extLst>
      <p:ext uri="{BB962C8B-B14F-4D97-AF65-F5344CB8AC3E}">
        <p14:creationId xmlns:p14="http://schemas.microsoft.com/office/powerpoint/2010/main" val="19237616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aw-US" dirty="0"/>
              <a:t>Heather</a:t>
            </a:r>
            <a:endParaRPr lang="en-US" dirty="0"/>
          </a:p>
        </p:txBody>
      </p:sp>
      <p:sp>
        <p:nvSpPr>
          <p:cNvPr id="4" name="Slide Number Placeholder 3"/>
          <p:cNvSpPr>
            <a:spLocks noGrp="1"/>
          </p:cNvSpPr>
          <p:nvPr>
            <p:ph type="sldNum" sz="quarter" idx="5"/>
          </p:nvPr>
        </p:nvSpPr>
        <p:spPr/>
        <p:txBody>
          <a:bodyPr/>
          <a:lstStyle/>
          <a:p>
            <a:fld id="{F2532798-74E8-444A-A934-2294B8EA8709}" type="slidenum">
              <a:rPr lang="en-US" smtClean="0"/>
              <a:t>41</a:t>
            </a:fld>
            <a:endParaRPr lang="en-US"/>
          </a:p>
        </p:txBody>
      </p:sp>
    </p:spTree>
    <p:extLst>
      <p:ext uri="{BB962C8B-B14F-4D97-AF65-F5344CB8AC3E}">
        <p14:creationId xmlns:p14="http://schemas.microsoft.com/office/powerpoint/2010/main" val="3636461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2BFC4D-D6FB-FD3E-E42C-0C13CE228EA5}"/>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21D0FB16-CB11-B478-9216-7BDB460F80EB}"/>
              </a:ext>
            </a:extLst>
          </p:cNvPr>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EA944D-C5F4-4AC1-AD80-69323F925F42}"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980994" name="Rectangle 2">
            <a:extLst>
              <a:ext uri="{FF2B5EF4-FFF2-40B4-BE49-F238E27FC236}">
                <a16:creationId xmlns:a16="http://schemas.microsoft.com/office/drawing/2014/main" id="{96D0F349-7F39-15A5-0FDA-AD529EB52999}"/>
              </a:ext>
            </a:extLst>
          </p:cNvPr>
          <p:cNvSpPr>
            <a:spLocks noGrp="1" noRot="1" noChangeAspect="1" noChangeArrowheads="1" noTextEdit="1"/>
          </p:cNvSpPr>
          <p:nvPr>
            <p:ph type="sldImg"/>
          </p:nvPr>
        </p:nvSpPr>
        <p:spPr>
          <a:xfrm>
            <a:off x="387350" y="706438"/>
            <a:ext cx="6180138" cy="3476625"/>
          </a:xfrm>
          <a:ln/>
        </p:spPr>
      </p:sp>
      <p:sp>
        <p:nvSpPr>
          <p:cNvPr id="980995" name="Rectangle 3">
            <a:extLst>
              <a:ext uri="{FF2B5EF4-FFF2-40B4-BE49-F238E27FC236}">
                <a16:creationId xmlns:a16="http://schemas.microsoft.com/office/drawing/2014/main" id="{DCA902C0-BE57-48E5-34FC-B57A27EA3945}"/>
              </a:ext>
            </a:extLst>
          </p:cNvPr>
          <p:cNvSpPr>
            <a:spLocks noGrp="1" noChangeArrowheads="1"/>
          </p:cNvSpPr>
          <p:nvPr>
            <p:ph type="body" idx="1"/>
          </p:nvPr>
        </p:nvSpPr>
        <p:spPr>
          <a:xfrm>
            <a:off x="925704" y="4418725"/>
            <a:ext cx="5101824" cy="4188531"/>
          </a:xfrm>
        </p:spPr>
        <p:txBody>
          <a:bodyPr/>
          <a:lstStyle/>
          <a:p>
            <a:r>
              <a:rPr lang="en-US" dirty="0">
                <a:cs typeface="Calibri"/>
              </a:rPr>
              <a:t>Heather</a:t>
            </a:r>
          </a:p>
        </p:txBody>
      </p:sp>
    </p:spTree>
    <p:extLst>
      <p:ext uri="{BB962C8B-B14F-4D97-AF65-F5344CB8AC3E}">
        <p14:creationId xmlns:p14="http://schemas.microsoft.com/office/powerpoint/2010/main" val="22976397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Heather</a:t>
            </a:r>
          </a:p>
        </p:txBody>
      </p:sp>
      <p:sp>
        <p:nvSpPr>
          <p:cNvPr id="4" name="Slide Number Placeholder 3"/>
          <p:cNvSpPr>
            <a:spLocks noGrp="1"/>
          </p:cNvSpPr>
          <p:nvPr>
            <p:ph type="sldNum" sz="quarter" idx="5"/>
          </p:nvPr>
        </p:nvSpPr>
        <p:spPr/>
        <p:txBody>
          <a:bodyPr/>
          <a:lstStyle/>
          <a:p>
            <a:fld id="{F2532798-74E8-444A-A934-2294B8EA8709}" type="slidenum">
              <a:rPr lang="en-US" smtClean="0"/>
              <a:t>43</a:t>
            </a:fld>
            <a:endParaRPr lang="en-US"/>
          </a:p>
        </p:txBody>
      </p:sp>
    </p:spTree>
    <p:extLst>
      <p:ext uri="{BB962C8B-B14F-4D97-AF65-F5344CB8AC3E}">
        <p14:creationId xmlns:p14="http://schemas.microsoft.com/office/powerpoint/2010/main" val="13124627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Heather</a:t>
            </a:r>
          </a:p>
        </p:txBody>
      </p:sp>
      <p:sp>
        <p:nvSpPr>
          <p:cNvPr id="4" name="Slide Number Placeholder 3"/>
          <p:cNvSpPr>
            <a:spLocks noGrp="1"/>
          </p:cNvSpPr>
          <p:nvPr>
            <p:ph type="sldNum" sz="quarter" idx="5"/>
          </p:nvPr>
        </p:nvSpPr>
        <p:spPr/>
        <p:txBody>
          <a:bodyPr/>
          <a:lstStyle/>
          <a:p>
            <a:fld id="{F2532798-74E8-444A-A934-2294B8EA8709}" type="slidenum">
              <a:rPr lang="en-US" smtClean="0"/>
              <a:t>44</a:t>
            </a:fld>
            <a:endParaRPr lang="en-US"/>
          </a:p>
        </p:txBody>
      </p:sp>
    </p:spTree>
    <p:extLst>
      <p:ext uri="{BB962C8B-B14F-4D97-AF65-F5344CB8AC3E}">
        <p14:creationId xmlns:p14="http://schemas.microsoft.com/office/powerpoint/2010/main" val="24928122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aw-US" dirty="0"/>
              <a:t>Heather</a:t>
            </a:r>
            <a:endParaRPr lang="en-US" dirty="0"/>
          </a:p>
        </p:txBody>
      </p:sp>
      <p:sp>
        <p:nvSpPr>
          <p:cNvPr id="4" name="Slide Number Placeholder 3"/>
          <p:cNvSpPr>
            <a:spLocks noGrp="1"/>
          </p:cNvSpPr>
          <p:nvPr>
            <p:ph type="sldNum" sz="quarter" idx="5"/>
          </p:nvPr>
        </p:nvSpPr>
        <p:spPr/>
        <p:txBody>
          <a:bodyPr/>
          <a:lstStyle/>
          <a:p>
            <a:fld id="{F2532798-74E8-444A-A934-2294B8EA8709}" type="slidenum">
              <a:rPr lang="en-US" smtClean="0"/>
              <a:t>45</a:t>
            </a:fld>
            <a:endParaRPr lang="en-US"/>
          </a:p>
        </p:txBody>
      </p:sp>
    </p:spTree>
    <p:extLst>
      <p:ext uri="{BB962C8B-B14F-4D97-AF65-F5344CB8AC3E}">
        <p14:creationId xmlns:p14="http://schemas.microsoft.com/office/powerpoint/2010/main" val="42185566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aw-US" dirty="0"/>
              <a:t>Next steps</a:t>
            </a:r>
            <a:endParaRPr lang="en-US" dirty="0"/>
          </a:p>
        </p:txBody>
      </p:sp>
      <p:sp>
        <p:nvSpPr>
          <p:cNvPr id="4" name="Slide Number Placeholder 3"/>
          <p:cNvSpPr>
            <a:spLocks noGrp="1"/>
          </p:cNvSpPr>
          <p:nvPr>
            <p:ph type="sldNum" sz="quarter" idx="5"/>
          </p:nvPr>
        </p:nvSpPr>
        <p:spPr/>
        <p:txBody>
          <a:bodyPr/>
          <a:lstStyle/>
          <a:p>
            <a:fld id="{F2532798-74E8-444A-A934-2294B8EA8709}" type="slidenum">
              <a:rPr lang="en-US" smtClean="0"/>
              <a:t>46</a:t>
            </a:fld>
            <a:endParaRPr lang="en-US"/>
          </a:p>
        </p:txBody>
      </p:sp>
    </p:spTree>
    <p:extLst>
      <p:ext uri="{BB962C8B-B14F-4D97-AF65-F5344CB8AC3E}">
        <p14:creationId xmlns:p14="http://schemas.microsoft.com/office/powerpoint/2010/main" val="738724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2BFC4D-D6FB-FD3E-E42C-0C13CE228EA5}"/>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21D0FB16-CB11-B478-9216-7BDB460F80EB}"/>
              </a:ext>
            </a:extLst>
          </p:cNvPr>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EA944D-C5F4-4AC1-AD80-69323F925F42}"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980994" name="Rectangle 2">
            <a:extLst>
              <a:ext uri="{FF2B5EF4-FFF2-40B4-BE49-F238E27FC236}">
                <a16:creationId xmlns:a16="http://schemas.microsoft.com/office/drawing/2014/main" id="{96D0F349-7F39-15A5-0FDA-AD529EB52999}"/>
              </a:ext>
            </a:extLst>
          </p:cNvPr>
          <p:cNvSpPr>
            <a:spLocks noGrp="1" noRot="1" noChangeAspect="1" noChangeArrowheads="1" noTextEdit="1"/>
          </p:cNvSpPr>
          <p:nvPr>
            <p:ph type="sldImg"/>
          </p:nvPr>
        </p:nvSpPr>
        <p:spPr>
          <a:xfrm>
            <a:off x="387350" y="706438"/>
            <a:ext cx="6180138" cy="3476625"/>
          </a:xfrm>
          <a:ln/>
        </p:spPr>
      </p:sp>
      <p:sp>
        <p:nvSpPr>
          <p:cNvPr id="980995" name="Rectangle 3">
            <a:extLst>
              <a:ext uri="{FF2B5EF4-FFF2-40B4-BE49-F238E27FC236}">
                <a16:creationId xmlns:a16="http://schemas.microsoft.com/office/drawing/2014/main" id="{DCA902C0-BE57-48E5-34FC-B57A27EA3945}"/>
              </a:ext>
            </a:extLst>
          </p:cNvPr>
          <p:cNvSpPr>
            <a:spLocks noGrp="1" noChangeArrowheads="1"/>
          </p:cNvSpPr>
          <p:nvPr>
            <p:ph type="body" idx="1"/>
          </p:nvPr>
        </p:nvSpPr>
        <p:spPr>
          <a:xfrm>
            <a:off x="925704" y="4418725"/>
            <a:ext cx="5101824" cy="4188531"/>
          </a:xfrm>
        </p:spPr>
        <p:txBody>
          <a:bodyPr/>
          <a:lstStyle/>
          <a:p>
            <a:r>
              <a:rPr lang="en-US" dirty="0">
                <a:cs typeface="Calibri"/>
              </a:rPr>
              <a:t>Leo</a:t>
            </a:r>
          </a:p>
          <a:p>
            <a:endParaRPr lang="en-US" dirty="0">
              <a:cs typeface="Calibri"/>
            </a:endParaRPr>
          </a:p>
          <a:p>
            <a:r>
              <a:rPr lang="en-US" dirty="0">
                <a:cs typeface="Calibri"/>
              </a:rPr>
              <a:t>Women</a:t>
            </a:r>
          </a:p>
          <a:p>
            <a:r>
              <a:rPr lang="en-US" dirty="0">
                <a:cs typeface="Calibri"/>
              </a:rPr>
              <a:t>1</a:t>
            </a:r>
            <a:r>
              <a:rPr lang="en-US" baseline="30000" dirty="0">
                <a:cs typeface="Calibri"/>
              </a:rPr>
              <a:t>st</a:t>
            </a:r>
            <a:r>
              <a:rPr lang="en-US" dirty="0">
                <a:cs typeface="Calibri"/>
              </a:rPr>
              <a:t> question-Heather</a:t>
            </a:r>
          </a:p>
          <a:p>
            <a:r>
              <a:rPr lang="en-US" dirty="0">
                <a:cs typeface="Calibri"/>
              </a:rPr>
              <a:t>2</a:t>
            </a:r>
            <a:r>
              <a:rPr lang="en-US" baseline="30000" dirty="0">
                <a:cs typeface="Calibri"/>
              </a:rPr>
              <a:t>nd</a:t>
            </a:r>
            <a:r>
              <a:rPr lang="en-US" dirty="0">
                <a:cs typeface="Calibri"/>
              </a:rPr>
              <a:t> question-</a:t>
            </a:r>
            <a:r>
              <a:rPr lang="en-US" dirty="0" err="1">
                <a:cs typeface="Calibri"/>
              </a:rPr>
              <a:t>Shalitha</a:t>
            </a:r>
            <a:endParaRPr lang="en-US" dirty="0">
              <a:cs typeface="Calibri"/>
            </a:endParaRPr>
          </a:p>
          <a:p>
            <a:r>
              <a:rPr lang="en-US" dirty="0">
                <a:cs typeface="Calibri"/>
              </a:rPr>
              <a:t>Last question-</a:t>
            </a:r>
            <a:r>
              <a:rPr lang="en-US" dirty="0" err="1">
                <a:cs typeface="Calibri"/>
              </a:rPr>
              <a:t>Renzy</a:t>
            </a:r>
            <a:endParaRPr lang="en-US" dirty="0">
              <a:cs typeface="Calibri"/>
            </a:endParaRPr>
          </a:p>
          <a:p>
            <a:endParaRPr lang="en-US" dirty="0">
              <a:cs typeface="Calibri"/>
            </a:endParaRPr>
          </a:p>
          <a:p>
            <a:r>
              <a:rPr lang="en-US" dirty="0">
                <a:cs typeface="Calibri"/>
              </a:rPr>
              <a:t>Perinatal</a:t>
            </a:r>
          </a:p>
          <a:p>
            <a:r>
              <a:rPr lang="en-US" dirty="0">
                <a:cs typeface="Calibri"/>
              </a:rPr>
              <a:t>1</a:t>
            </a:r>
            <a:r>
              <a:rPr lang="en-US" baseline="30000" dirty="0">
                <a:cs typeface="Calibri"/>
              </a:rPr>
              <a:t>st</a:t>
            </a:r>
            <a:r>
              <a:rPr lang="en-US" dirty="0">
                <a:cs typeface="Calibri"/>
              </a:rPr>
              <a:t> question-Julie</a:t>
            </a:r>
          </a:p>
          <a:p>
            <a:r>
              <a:rPr lang="en-US" dirty="0">
                <a:cs typeface="Calibri"/>
              </a:rPr>
              <a:t>2</a:t>
            </a:r>
            <a:r>
              <a:rPr lang="en-US" baseline="30000" dirty="0">
                <a:cs typeface="Calibri"/>
              </a:rPr>
              <a:t>nd</a:t>
            </a:r>
            <a:r>
              <a:rPr lang="en-US" dirty="0">
                <a:cs typeface="Calibri"/>
              </a:rPr>
              <a:t> question-</a:t>
            </a:r>
            <a:r>
              <a:rPr lang="en-US" dirty="0" err="1">
                <a:cs typeface="Calibri"/>
              </a:rPr>
              <a:t>Jouri</a:t>
            </a:r>
            <a:endParaRPr lang="en-US" dirty="0">
              <a:cs typeface="Calibri"/>
            </a:endParaRPr>
          </a:p>
          <a:p>
            <a:r>
              <a:rPr lang="en-US" dirty="0">
                <a:cs typeface="Calibri"/>
              </a:rPr>
              <a:t>Last question-</a:t>
            </a:r>
            <a:r>
              <a:rPr lang="en-US" dirty="0" err="1">
                <a:cs typeface="Calibri"/>
              </a:rPr>
              <a:t>eden</a:t>
            </a:r>
            <a:endParaRPr lang="en-US" dirty="0">
              <a:cs typeface="Calibri"/>
            </a:endParaRPr>
          </a:p>
        </p:txBody>
      </p:sp>
    </p:spTree>
    <p:extLst>
      <p:ext uri="{BB962C8B-B14F-4D97-AF65-F5344CB8AC3E}">
        <p14:creationId xmlns:p14="http://schemas.microsoft.com/office/powerpoint/2010/main" val="27367129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aw-US" dirty="0"/>
              <a:t>Heather</a:t>
            </a:r>
            <a:endParaRPr lang="en-US" dirty="0"/>
          </a:p>
        </p:txBody>
      </p:sp>
      <p:sp>
        <p:nvSpPr>
          <p:cNvPr id="4" name="Slide Number Placeholder 3"/>
          <p:cNvSpPr>
            <a:spLocks noGrp="1"/>
          </p:cNvSpPr>
          <p:nvPr>
            <p:ph type="sldNum" sz="quarter" idx="5"/>
          </p:nvPr>
        </p:nvSpPr>
        <p:spPr/>
        <p:txBody>
          <a:bodyPr/>
          <a:lstStyle/>
          <a:p>
            <a:fld id="{F2532798-74E8-444A-A934-2294B8EA8709}" type="slidenum">
              <a:rPr lang="en-US" smtClean="0"/>
              <a:t>48</a:t>
            </a:fld>
            <a:endParaRPr lang="en-US"/>
          </a:p>
        </p:txBody>
      </p:sp>
    </p:spTree>
    <p:extLst>
      <p:ext uri="{BB962C8B-B14F-4D97-AF65-F5344CB8AC3E}">
        <p14:creationId xmlns:p14="http://schemas.microsoft.com/office/powerpoint/2010/main" val="32623695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Jouri</a:t>
            </a:r>
            <a:endParaRPr lang="en-US" dirty="0"/>
          </a:p>
        </p:txBody>
      </p:sp>
      <p:sp>
        <p:nvSpPr>
          <p:cNvPr id="4" name="Slide Number Placeholder 3"/>
          <p:cNvSpPr>
            <a:spLocks noGrp="1"/>
          </p:cNvSpPr>
          <p:nvPr>
            <p:ph type="sldNum" sz="quarter" idx="5"/>
          </p:nvPr>
        </p:nvSpPr>
        <p:spPr/>
        <p:txBody>
          <a:bodyPr/>
          <a:lstStyle/>
          <a:p>
            <a:fld id="{F2532798-74E8-444A-A934-2294B8EA8709}" type="slidenum">
              <a:rPr lang="en-US" smtClean="0"/>
              <a:t>49</a:t>
            </a:fld>
            <a:endParaRPr lang="en-US"/>
          </a:p>
        </p:txBody>
      </p:sp>
    </p:spTree>
    <p:extLst>
      <p:ext uri="{BB962C8B-B14F-4D97-AF65-F5344CB8AC3E}">
        <p14:creationId xmlns:p14="http://schemas.microsoft.com/office/powerpoint/2010/main" val="2371058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err="1">
                <a:effectLst/>
                <a:latin typeface="Calibri" panose="020F0502020204030204" pitchFamily="34" charset="0"/>
                <a:ea typeface="Calibri" panose="020F0502020204030204" pitchFamily="34" charset="0"/>
                <a:cs typeface="Times New Roman" panose="02020603050405020304" pitchFamily="18" charset="0"/>
              </a:rPr>
              <a:t>Renzy</a:t>
            </a:r>
            <a:r>
              <a:rPr lang="en-US" sz="1200" i="1" dirty="0">
                <a:effectLst/>
                <a:latin typeface="Calibri" panose="020F0502020204030204" pitchFamily="34" charset="0"/>
                <a:ea typeface="Calibri" panose="020F0502020204030204" pitchFamily="34" charset="0"/>
                <a:cs typeface="Times New Roman" panose="02020603050405020304" pitchFamily="18" charset="0"/>
              </a:rPr>
              <a:t> explains icebreaker-Eden will facilitate tables, who is next/report out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effectLst/>
                <a:latin typeface="Calibri" panose="020F0502020204030204" pitchFamily="34" charset="0"/>
                <a:ea typeface="Calibri" panose="020F0502020204030204" pitchFamily="34" charset="0"/>
                <a:cs typeface="Times New Roman" panose="02020603050405020304" pitchFamily="18" charset="0"/>
              </a:rPr>
              <a:t>At tables first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effectLst/>
                <a:latin typeface="Calibri" panose="020F0502020204030204" pitchFamily="34" charset="0"/>
                <a:ea typeface="Calibri" panose="020F0502020204030204" pitchFamily="34" charset="0"/>
                <a:cs typeface="Times New Roman" panose="02020603050405020304" pitchFamily="18" charset="0"/>
              </a:rPr>
              <a:t>Ask one person per table to introduce their table.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effectLst/>
                <a:latin typeface="Calibri" panose="020F0502020204030204" pitchFamily="34" charset="0"/>
                <a:ea typeface="Calibri" panose="020F0502020204030204" pitchFamily="34" charset="0"/>
                <a:cs typeface="Times New Roman" panose="02020603050405020304" pitchFamily="18" charset="0"/>
              </a:rPr>
              <a:t>Then, ask to share out, what is one common ground amongst you.</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2532798-74E8-444A-A934-2294B8EA8709}" type="slidenum">
              <a:rPr lang="en-US" smtClean="0"/>
              <a:t>4</a:t>
            </a:fld>
            <a:endParaRPr lang="en-US"/>
          </a:p>
        </p:txBody>
      </p:sp>
    </p:spTree>
    <p:extLst>
      <p:ext uri="{BB962C8B-B14F-4D97-AF65-F5344CB8AC3E}">
        <p14:creationId xmlns:p14="http://schemas.microsoft.com/office/powerpoint/2010/main" val="17624961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2BFC4D-D6FB-FD3E-E42C-0C13CE228EA5}"/>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21D0FB16-CB11-B478-9216-7BDB460F80EB}"/>
              </a:ext>
            </a:extLst>
          </p:cNvPr>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EA944D-C5F4-4AC1-AD80-69323F925F42}"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980994" name="Rectangle 2">
            <a:extLst>
              <a:ext uri="{FF2B5EF4-FFF2-40B4-BE49-F238E27FC236}">
                <a16:creationId xmlns:a16="http://schemas.microsoft.com/office/drawing/2014/main" id="{96D0F349-7F39-15A5-0FDA-AD529EB52999}"/>
              </a:ext>
            </a:extLst>
          </p:cNvPr>
          <p:cNvSpPr>
            <a:spLocks noGrp="1" noRot="1" noChangeAspect="1" noChangeArrowheads="1" noTextEdit="1"/>
          </p:cNvSpPr>
          <p:nvPr>
            <p:ph type="sldImg"/>
          </p:nvPr>
        </p:nvSpPr>
        <p:spPr>
          <a:xfrm>
            <a:off x="387350" y="706438"/>
            <a:ext cx="6180138" cy="3476625"/>
          </a:xfrm>
          <a:ln/>
        </p:spPr>
      </p:sp>
      <p:sp>
        <p:nvSpPr>
          <p:cNvPr id="980995" name="Rectangle 3">
            <a:extLst>
              <a:ext uri="{FF2B5EF4-FFF2-40B4-BE49-F238E27FC236}">
                <a16:creationId xmlns:a16="http://schemas.microsoft.com/office/drawing/2014/main" id="{DCA902C0-BE57-48E5-34FC-B57A27EA3945}"/>
              </a:ext>
            </a:extLst>
          </p:cNvPr>
          <p:cNvSpPr>
            <a:spLocks noGrp="1" noChangeArrowheads="1"/>
          </p:cNvSpPr>
          <p:nvPr>
            <p:ph type="body" idx="1"/>
          </p:nvPr>
        </p:nvSpPr>
        <p:spPr>
          <a:xfrm>
            <a:off x="925704" y="4418725"/>
            <a:ext cx="5101824" cy="4188531"/>
          </a:xfrm>
        </p:spPr>
        <p:txBody>
          <a:bodyPr/>
          <a:lstStyle/>
          <a:p>
            <a:r>
              <a:rPr lang="en-US" dirty="0">
                <a:cs typeface="Calibri"/>
              </a:rPr>
              <a:t>Heather</a:t>
            </a:r>
          </a:p>
        </p:txBody>
      </p:sp>
    </p:spTree>
    <p:extLst>
      <p:ext uri="{BB962C8B-B14F-4D97-AF65-F5344CB8AC3E}">
        <p14:creationId xmlns:p14="http://schemas.microsoft.com/office/powerpoint/2010/main" val="36299487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2BFC4D-D6FB-FD3E-E42C-0C13CE228EA5}"/>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21D0FB16-CB11-B478-9216-7BDB460F80EB}"/>
              </a:ext>
            </a:extLst>
          </p:cNvPr>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EA944D-C5F4-4AC1-AD80-69323F925F42}"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980994" name="Rectangle 2">
            <a:extLst>
              <a:ext uri="{FF2B5EF4-FFF2-40B4-BE49-F238E27FC236}">
                <a16:creationId xmlns:a16="http://schemas.microsoft.com/office/drawing/2014/main" id="{96D0F349-7F39-15A5-0FDA-AD529EB52999}"/>
              </a:ext>
            </a:extLst>
          </p:cNvPr>
          <p:cNvSpPr>
            <a:spLocks noGrp="1" noRot="1" noChangeAspect="1" noChangeArrowheads="1" noTextEdit="1"/>
          </p:cNvSpPr>
          <p:nvPr>
            <p:ph type="sldImg"/>
          </p:nvPr>
        </p:nvSpPr>
        <p:spPr>
          <a:xfrm>
            <a:off x="387350" y="706438"/>
            <a:ext cx="6180138" cy="3476625"/>
          </a:xfrm>
          <a:ln/>
        </p:spPr>
      </p:sp>
      <p:sp>
        <p:nvSpPr>
          <p:cNvPr id="980995" name="Rectangle 3">
            <a:extLst>
              <a:ext uri="{FF2B5EF4-FFF2-40B4-BE49-F238E27FC236}">
                <a16:creationId xmlns:a16="http://schemas.microsoft.com/office/drawing/2014/main" id="{DCA902C0-BE57-48E5-34FC-B57A27EA3945}"/>
              </a:ext>
            </a:extLst>
          </p:cNvPr>
          <p:cNvSpPr>
            <a:spLocks noGrp="1" noChangeArrowheads="1"/>
          </p:cNvSpPr>
          <p:nvPr>
            <p:ph type="body" idx="1"/>
          </p:nvPr>
        </p:nvSpPr>
        <p:spPr>
          <a:xfrm>
            <a:off x="925704" y="4418725"/>
            <a:ext cx="5101824" cy="4188531"/>
          </a:xfrm>
        </p:spPr>
        <p:txBody>
          <a:bodyPr/>
          <a:lstStyle/>
          <a:p>
            <a:r>
              <a:rPr lang="en-US" dirty="0">
                <a:cs typeface="Calibri"/>
              </a:rPr>
              <a:t>Heather</a:t>
            </a:r>
          </a:p>
        </p:txBody>
      </p:sp>
    </p:spTree>
    <p:extLst>
      <p:ext uri="{BB962C8B-B14F-4D97-AF65-F5344CB8AC3E}">
        <p14:creationId xmlns:p14="http://schemas.microsoft.com/office/powerpoint/2010/main" val="24374559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532798-74E8-444A-A934-2294B8EA8709}" type="slidenum">
              <a:rPr lang="en-US" smtClean="0"/>
              <a:t>52</a:t>
            </a:fld>
            <a:endParaRPr lang="en-US"/>
          </a:p>
        </p:txBody>
      </p:sp>
    </p:spTree>
    <p:extLst>
      <p:ext uri="{BB962C8B-B14F-4D97-AF65-F5344CB8AC3E}">
        <p14:creationId xmlns:p14="http://schemas.microsoft.com/office/powerpoint/2010/main" val="1086447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aw-US" dirty="0"/>
              <a:t>Shalitha</a:t>
            </a:r>
            <a:endParaRPr lang="en-US" dirty="0"/>
          </a:p>
        </p:txBody>
      </p:sp>
      <p:sp>
        <p:nvSpPr>
          <p:cNvPr id="4" name="Slide Number Placeholder 3"/>
          <p:cNvSpPr>
            <a:spLocks noGrp="1"/>
          </p:cNvSpPr>
          <p:nvPr>
            <p:ph type="sldNum" sz="quarter" idx="5"/>
          </p:nvPr>
        </p:nvSpPr>
        <p:spPr/>
        <p:txBody>
          <a:bodyPr/>
          <a:lstStyle/>
          <a:p>
            <a:fld id="{F2532798-74E8-444A-A934-2294B8EA8709}" type="slidenum">
              <a:rPr lang="en-US" smtClean="0"/>
              <a:t>53</a:t>
            </a:fld>
            <a:endParaRPr lang="en-US"/>
          </a:p>
        </p:txBody>
      </p:sp>
    </p:spTree>
    <p:extLst>
      <p:ext uri="{BB962C8B-B14F-4D97-AF65-F5344CB8AC3E}">
        <p14:creationId xmlns:p14="http://schemas.microsoft.com/office/powerpoint/2010/main" val="33492705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2BFC4D-D6FB-FD3E-E42C-0C13CE228EA5}"/>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21D0FB16-CB11-B478-9216-7BDB460F80EB}"/>
              </a:ext>
            </a:extLst>
          </p:cNvPr>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EA944D-C5F4-4AC1-AD80-69323F925F42}"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980994" name="Rectangle 2">
            <a:extLst>
              <a:ext uri="{FF2B5EF4-FFF2-40B4-BE49-F238E27FC236}">
                <a16:creationId xmlns:a16="http://schemas.microsoft.com/office/drawing/2014/main" id="{96D0F349-7F39-15A5-0FDA-AD529EB52999}"/>
              </a:ext>
            </a:extLst>
          </p:cNvPr>
          <p:cNvSpPr>
            <a:spLocks noGrp="1" noRot="1" noChangeAspect="1" noChangeArrowheads="1" noTextEdit="1"/>
          </p:cNvSpPr>
          <p:nvPr>
            <p:ph type="sldImg"/>
          </p:nvPr>
        </p:nvSpPr>
        <p:spPr>
          <a:xfrm>
            <a:off x="387350" y="706438"/>
            <a:ext cx="6180138" cy="3476625"/>
          </a:xfrm>
          <a:ln/>
        </p:spPr>
      </p:sp>
      <p:sp>
        <p:nvSpPr>
          <p:cNvPr id="980995" name="Rectangle 3">
            <a:extLst>
              <a:ext uri="{FF2B5EF4-FFF2-40B4-BE49-F238E27FC236}">
                <a16:creationId xmlns:a16="http://schemas.microsoft.com/office/drawing/2014/main" id="{DCA902C0-BE57-48E5-34FC-B57A27EA3945}"/>
              </a:ext>
            </a:extLst>
          </p:cNvPr>
          <p:cNvSpPr>
            <a:spLocks noGrp="1" noChangeArrowheads="1"/>
          </p:cNvSpPr>
          <p:nvPr>
            <p:ph type="body" idx="1"/>
          </p:nvPr>
        </p:nvSpPr>
        <p:spPr>
          <a:xfrm>
            <a:off x="925704" y="4418725"/>
            <a:ext cx="5101824" cy="4188531"/>
          </a:xfrm>
        </p:spPr>
        <p:txBody>
          <a:bodyPr/>
          <a:lstStyle/>
          <a:p>
            <a:r>
              <a:rPr lang="en-US" dirty="0" err="1">
                <a:cs typeface="Calibri"/>
              </a:rPr>
              <a:t>Shalitha</a:t>
            </a:r>
            <a:endParaRPr lang="en-US" dirty="0">
              <a:cs typeface="Calibri"/>
            </a:endParaRPr>
          </a:p>
          <a:p>
            <a:pPr marL="0" marR="0">
              <a:lnSpc>
                <a:spcPct val="115000"/>
              </a:lnSpc>
              <a:spcBef>
                <a:spcPts val="0"/>
              </a:spcBef>
              <a:spcAft>
                <a:spcPts val="0"/>
              </a:spcAft>
            </a:pPr>
            <a:r>
              <a:rPr lang="en-US" sz="1800" dirty="0">
                <a:effectLst/>
                <a:latin typeface="Calibri" panose="020F0502020204030204" pitchFamily="34" charset="0"/>
                <a:ea typeface="Yu Mincho" panose="02020400000000000000" pitchFamily="18" charset="-128"/>
                <a:cs typeface="Arial" panose="020B0604020202020204" pitchFamily="34" charset="0"/>
              </a:rPr>
              <a:t>In general, children in Hawaii fare well on most indicators when compared to the nation and in state trends over time. Of the 50 indicators reviewed, while 26 showed positive trends, 11 of those had disparities noted. Further, 16 indicators had outcomes that were worse compared to the nation or in state trends, with 5 of those also having disparities in outcomes noted. Disparities, when present, were most frequently worse outcome for individuals with lower incomes, individuals with lower educational attainment, individuals who identify as a sexual orientation or gender minority, and for specific race/ethnic groups (especially Native Hawaiian, Other Pacific Islander, and Hispanic). </a:t>
            </a:r>
          </a:p>
        </p:txBody>
      </p:sp>
    </p:spTree>
    <p:extLst>
      <p:ext uri="{BB962C8B-B14F-4D97-AF65-F5344CB8AC3E}">
        <p14:creationId xmlns:p14="http://schemas.microsoft.com/office/powerpoint/2010/main" val="221874769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Shalitha</a:t>
            </a:r>
            <a:endParaRPr lang="en-US" dirty="0"/>
          </a:p>
        </p:txBody>
      </p:sp>
      <p:sp>
        <p:nvSpPr>
          <p:cNvPr id="4" name="Slide Number Placeholder 3"/>
          <p:cNvSpPr>
            <a:spLocks noGrp="1"/>
          </p:cNvSpPr>
          <p:nvPr>
            <p:ph type="sldNum" sz="quarter" idx="5"/>
          </p:nvPr>
        </p:nvSpPr>
        <p:spPr/>
        <p:txBody>
          <a:bodyPr/>
          <a:lstStyle/>
          <a:p>
            <a:fld id="{F2532798-74E8-444A-A934-2294B8EA8709}" type="slidenum">
              <a:rPr lang="en-US" smtClean="0"/>
              <a:t>55</a:t>
            </a:fld>
            <a:endParaRPr lang="en-US"/>
          </a:p>
        </p:txBody>
      </p:sp>
    </p:spTree>
    <p:extLst>
      <p:ext uri="{BB962C8B-B14F-4D97-AF65-F5344CB8AC3E}">
        <p14:creationId xmlns:p14="http://schemas.microsoft.com/office/powerpoint/2010/main" val="26586967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Heather</a:t>
            </a:r>
          </a:p>
        </p:txBody>
      </p:sp>
      <p:sp>
        <p:nvSpPr>
          <p:cNvPr id="4" name="Slide Number Placeholder 3"/>
          <p:cNvSpPr>
            <a:spLocks noGrp="1"/>
          </p:cNvSpPr>
          <p:nvPr>
            <p:ph type="sldNum" sz="quarter" idx="5"/>
          </p:nvPr>
        </p:nvSpPr>
        <p:spPr/>
        <p:txBody>
          <a:bodyPr/>
          <a:lstStyle/>
          <a:p>
            <a:fld id="{F2532798-74E8-444A-A934-2294B8EA8709}" type="slidenum">
              <a:rPr lang="en-US" smtClean="0"/>
              <a:t>56</a:t>
            </a:fld>
            <a:endParaRPr lang="en-US"/>
          </a:p>
        </p:txBody>
      </p:sp>
    </p:spTree>
    <p:extLst>
      <p:ext uri="{BB962C8B-B14F-4D97-AF65-F5344CB8AC3E}">
        <p14:creationId xmlns:p14="http://schemas.microsoft.com/office/powerpoint/2010/main" val="103655375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aw-US" dirty="0"/>
              <a:t>Jouri</a:t>
            </a:r>
          </a:p>
          <a:p>
            <a:endParaRPr lang="en-US" dirty="0"/>
          </a:p>
        </p:txBody>
      </p:sp>
      <p:sp>
        <p:nvSpPr>
          <p:cNvPr id="4" name="Slide Number Placeholder 3"/>
          <p:cNvSpPr>
            <a:spLocks noGrp="1"/>
          </p:cNvSpPr>
          <p:nvPr>
            <p:ph type="sldNum" sz="quarter" idx="5"/>
          </p:nvPr>
        </p:nvSpPr>
        <p:spPr/>
        <p:txBody>
          <a:bodyPr/>
          <a:lstStyle/>
          <a:p>
            <a:fld id="{F2532798-74E8-444A-A934-2294B8EA8709}" type="slidenum">
              <a:rPr lang="en-US" smtClean="0"/>
              <a:t>57</a:t>
            </a:fld>
            <a:endParaRPr lang="en-US"/>
          </a:p>
        </p:txBody>
      </p:sp>
    </p:spTree>
    <p:extLst>
      <p:ext uri="{BB962C8B-B14F-4D97-AF65-F5344CB8AC3E}">
        <p14:creationId xmlns:p14="http://schemas.microsoft.com/office/powerpoint/2010/main" val="307186055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2BFC4D-D6FB-FD3E-E42C-0C13CE228EA5}"/>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21D0FB16-CB11-B478-9216-7BDB460F80EB}"/>
              </a:ext>
            </a:extLst>
          </p:cNvPr>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EA944D-C5F4-4AC1-AD80-69323F925F42}"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980994" name="Rectangle 2">
            <a:extLst>
              <a:ext uri="{FF2B5EF4-FFF2-40B4-BE49-F238E27FC236}">
                <a16:creationId xmlns:a16="http://schemas.microsoft.com/office/drawing/2014/main" id="{96D0F349-7F39-15A5-0FDA-AD529EB52999}"/>
              </a:ext>
            </a:extLst>
          </p:cNvPr>
          <p:cNvSpPr>
            <a:spLocks noGrp="1" noRot="1" noChangeAspect="1" noChangeArrowheads="1" noTextEdit="1"/>
          </p:cNvSpPr>
          <p:nvPr>
            <p:ph type="sldImg"/>
          </p:nvPr>
        </p:nvSpPr>
        <p:spPr>
          <a:xfrm>
            <a:off x="387350" y="706438"/>
            <a:ext cx="6180138" cy="3476625"/>
          </a:xfrm>
          <a:ln/>
        </p:spPr>
      </p:sp>
      <p:sp>
        <p:nvSpPr>
          <p:cNvPr id="980995" name="Rectangle 3">
            <a:extLst>
              <a:ext uri="{FF2B5EF4-FFF2-40B4-BE49-F238E27FC236}">
                <a16:creationId xmlns:a16="http://schemas.microsoft.com/office/drawing/2014/main" id="{DCA902C0-BE57-48E5-34FC-B57A27EA3945}"/>
              </a:ext>
            </a:extLst>
          </p:cNvPr>
          <p:cNvSpPr>
            <a:spLocks noGrp="1" noChangeArrowheads="1"/>
          </p:cNvSpPr>
          <p:nvPr>
            <p:ph type="body" idx="1"/>
          </p:nvPr>
        </p:nvSpPr>
        <p:spPr>
          <a:xfrm>
            <a:off x="925704" y="4418725"/>
            <a:ext cx="5101824" cy="4188531"/>
          </a:xfrm>
        </p:spPr>
        <p:txBody>
          <a:bodyPr/>
          <a:lstStyle/>
          <a:p>
            <a:r>
              <a:rPr lang="en-US" dirty="0" err="1">
                <a:cs typeface="Calibri"/>
              </a:rPr>
              <a:t>Jouri</a:t>
            </a:r>
            <a:endParaRPr lang="en-US" dirty="0">
              <a:cs typeface="Calibri"/>
            </a:endParaRPr>
          </a:p>
          <a:p>
            <a:endParaRPr lang="en-US" dirty="0">
              <a:cs typeface="Calibri"/>
            </a:endParaRPr>
          </a:p>
          <a:p>
            <a:pPr marL="0" marR="0">
              <a:lnSpc>
                <a:spcPct val="115000"/>
              </a:lnSpc>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In general, adolescents in Hawaii fare well on most indicators when compared to the nation and in state trends over time. However, outcomes are not equal for all adolescents, with disparities noted for 12 of the 51 indicators reviewed. Further, 15 indicators had outcomes that were worse compared to the nation or in state trends, as well as having disparities in outcomes noted. Disparities, when present, were most frequently worse outcome for individuals with lower incomes, individuals with lower educational attainment, and for specific race/ethnic groups (especially Native Hawaiian, Other Pacific Islander, Other Asian, Black, and Hispanic)</a:t>
            </a:r>
          </a:p>
        </p:txBody>
      </p:sp>
    </p:spTree>
    <p:extLst>
      <p:ext uri="{BB962C8B-B14F-4D97-AF65-F5344CB8AC3E}">
        <p14:creationId xmlns:p14="http://schemas.microsoft.com/office/powerpoint/2010/main" val="133788674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Jouri</a:t>
            </a:r>
            <a:endParaRPr lang="en-US" dirty="0"/>
          </a:p>
        </p:txBody>
      </p:sp>
      <p:sp>
        <p:nvSpPr>
          <p:cNvPr id="4" name="Slide Number Placeholder 3"/>
          <p:cNvSpPr>
            <a:spLocks noGrp="1"/>
          </p:cNvSpPr>
          <p:nvPr>
            <p:ph type="sldNum" sz="quarter" idx="5"/>
          </p:nvPr>
        </p:nvSpPr>
        <p:spPr/>
        <p:txBody>
          <a:bodyPr/>
          <a:lstStyle/>
          <a:p>
            <a:fld id="{F2532798-74E8-444A-A934-2294B8EA8709}" type="slidenum">
              <a:rPr lang="en-US" smtClean="0"/>
              <a:t>59</a:t>
            </a:fld>
            <a:endParaRPr lang="en-US"/>
          </a:p>
        </p:txBody>
      </p:sp>
    </p:spTree>
    <p:extLst>
      <p:ext uri="{BB962C8B-B14F-4D97-AF65-F5344CB8AC3E}">
        <p14:creationId xmlns:p14="http://schemas.microsoft.com/office/powerpoint/2010/main" val="3871016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aw-US" dirty="0"/>
              <a:t>Annette</a:t>
            </a:r>
            <a:endParaRPr lang="en-US" dirty="0"/>
          </a:p>
        </p:txBody>
      </p:sp>
      <p:sp>
        <p:nvSpPr>
          <p:cNvPr id="4" name="Slide Number Placeholder 3"/>
          <p:cNvSpPr>
            <a:spLocks noGrp="1"/>
          </p:cNvSpPr>
          <p:nvPr>
            <p:ph type="sldNum" sz="quarter" idx="5"/>
          </p:nvPr>
        </p:nvSpPr>
        <p:spPr/>
        <p:txBody>
          <a:bodyPr/>
          <a:lstStyle/>
          <a:p>
            <a:fld id="{F2532798-74E8-444A-A934-2294B8EA8709}" type="slidenum">
              <a:rPr lang="en-US" smtClean="0"/>
              <a:t>5</a:t>
            </a:fld>
            <a:endParaRPr lang="en-US"/>
          </a:p>
        </p:txBody>
      </p:sp>
    </p:spTree>
    <p:extLst>
      <p:ext uri="{BB962C8B-B14F-4D97-AF65-F5344CB8AC3E}">
        <p14:creationId xmlns:p14="http://schemas.microsoft.com/office/powerpoint/2010/main" val="363315125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Heather</a:t>
            </a:r>
          </a:p>
        </p:txBody>
      </p:sp>
      <p:sp>
        <p:nvSpPr>
          <p:cNvPr id="4" name="Slide Number Placeholder 3"/>
          <p:cNvSpPr>
            <a:spLocks noGrp="1"/>
          </p:cNvSpPr>
          <p:nvPr>
            <p:ph type="sldNum" sz="quarter" idx="5"/>
          </p:nvPr>
        </p:nvSpPr>
        <p:spPr/>
        <p:txBody>
          <a:bodyPr/>
          <a:lstStyle/>
          <a:p>
            <a:fld id="{F2532798-74E8-444A-A934-2294B8EA8709}" type="slidenum">
              <a:rPr lang="en-US" smtClean="0"/>
              <a:t>60</a:t>
            </a:fld>
            <a:endParaRPr lang="en-US"/>
          </a:p>
        </p:txBody>
      </p:sp>
    </p:spTree>
    <p:extLst>
      <p:ext uri="{BB962C8B-B14F-4D97-AF65-F5344CB8AC3E}">
        <p14:creationId xmlns:p14="http://schemas.microsoft.com/office/powerpoint/2010/main" val="327291622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aw-US" dirty="0"/>
              <a:t>UAB </a:t>
            </a:r>
          </a:p>
          <a:p>
            <a:r>
              <a:rPr lang="haw-US" dirty="0"/>
              <a:t>Julie</a:t>
            </a:r>
            <a:endParaRPr lang="en-US" dirty="0"/>
          </a:p>
        </p:txBody>
      </p:sp>
      <p:sp>
        <p:nvSpPr>
          <p:cNvPr id="4" name="Slide Number Placeholder 3"/>
          <p:cNvSpPr>
            <a:spLocks noGrp="1"/>
          </p:cNvSpPr>
          <p:nvPr>
            <p:ph type="sldNum" sz="quarter" idx="5"/>
          </p:nvPr>
        </p:nvSpPr>
        <p:spPr/>
        <p:txBody>
          <a:bodyPr/>
          <a:lstStyle/>
          <a:p>
            <a:fld id="{F2532798-74E8-444A-A934-2294B8EA8709}" type="slidenum">
              <a:rPr lang="en-US" smtClean="0"/>
              <a:t>61</a:t>
            </a:fld>
            <a:endParaRPr lang="en-US"/>
          </a:p>
        </p:txBody>
      </p:sp>
    </p:spTree>
    <p:extLst>
      <p:ext uri="{BB962C8B-B14F-4D97-AF65-F5344CB8AC3E}">
        <p14:creationId xmlns:p14="http://schemas.microsoft.com/office/powerpoint/2010/main" val="161731626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2BFC4D-D6FB-FD3E-E42C-0C13CE228EA5}"/>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21D0FB16-CB11-B478-9216-7BDB460F80EB}"/>
              </a:ext>
            </a:extLst>
          </p:cNvPr>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EA944D-C5F4-4AC1-AD80-69323F925F42}"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980994" name="Rectangle 2">
            <a:extLst>
              <a:ext uri="{FF2B5EF4-FFF2-40B4-BE49-F238E27FC236}">
                <a16:creationId xmlns:a16="http://schemas.microsoft.com/office/drawing/2014/main" id="{96D0F349-7F39-15A5-0FDA-AD529EB52999}"/>
              </a:ext>
            </a:extLst>
          </p:cNvPr>
          <p:cNvSpPr>
            <a:spLocks noGrp="1" noRot="1" noChangeAspect="1" noChangeArrowheads="1" noTextEdit="1"/>
          </p:cNvSpPr>
          <p:nvPr>
            <p:ph type="sldImg"/>
          </p:nvPr>
        </p:nvSpPr>
        <p:spPr>
          <a:xfrm>
            <a:off x="387350" y="706438"/>
            <a:ext cx="6180138" cy="3476625"/>
          </a:xfrm>
          <a:ln/>
        </p:spPr>
      </p:sp>
      <p:sp>
        <p:nvSpPr>
          <p:cNvPr id="980995" name="Rectangle 3">
            <a:extLst>
              <a:ext uri="{FF2B5EF4-FFF2-40B4-BE49-F238E27FC236}">
                <a16:creationId xmlns:a16="http://schemas.microsoft.com/office/drawing/2014/main" id="{DCA902C0-BE57-48E5-34FC-B57A27EA3945}"/>
              </a:ext>
            </a:extLst>
          </p:cNvPr>
          <p:cNvSpPr>
            <a:spLocks noGrp="1" noChangeArrowheads="1"/>
          </p:cNvSpPr>
          <p:nvPr>
            <p:ph type="body" idx="1"/>
          </p:nvPr>
        </p:nvSpPr>
        <p:spPr>
          <a:xfrm>
            <a:off x="925704" y="4418725"/>
            <a:ext cx="5101824" cy="4188531"/>
          </a:xfrm>
        </p:spPr>
        <p:txBody>
          <a:bodyPr/>
          <a:lstStyle/>
          <a:p>
            <a:r>
              <a:rPr lang="en-US" dirty="0">
                <a:cs typeface="Calibri"/>
              </a:rPr>
              <a:t>Julie</a:t>
            </a:r>
          </a:p>
          <a:p>
            <a:endParaRPr lang="en-US" dirty="0">
              <a:cs typeface="Calibri"/>
            </a:endParaRPr>
          </a:p>
          <a:p>
            <a:pPr marL="0" marR="0">
              <a:lnSpc>
                <a:spcPct val="115000"/>
              </a:lnSpc>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In general, children and youth with special health care needs fare well on indicators when compared to the nation. However, limited data and sample sizes preclude determination of trends over time and disparities for most indicators. </a:t>
            </a:r>
          </a:p>
        </p:txBody>
      </p:sp>
    </p:spTree>
    <p:extLst>
      <p:ext uri="{BB962C8B-B14F-4D97-AF65-F5344CB8AC3E}">
        <p14:creationId xmlns:p14="http://schemas.microsoft.com/office/powerpoint/2010/main" val="66526384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Julie</a:t>
            </a:r>
          </a:p>
        </p:txBody>
      </p:sp>
      <p:sp>
        <p:nvSpPr>
          <p:cNvPr id="4" name="Slide Number Placeholder 3"/>
          <p:cNvSpPr>
            <a:spLocks noGrp="1"/>
          </p:cNvSpPr>
          <p:nvPr>
            <p:ph type="sldNum" sz="quarter" idx="5"/>
          </p:nvPr>
        </p:nvSpPr>
        <p:spPr/>
        <p:txBody>
          <a:bodyPr/>
          <a:lstStyle/>
          <a:p>
            <a:fld id="{F2532798-74E8-444A-A934-2294B8EA8709}" type="slidenum">
              <a:rPr lang="en-US" smtClean="0"/>
              <a:t>63</a:t>
            </a:fld>
            <a:endParaRPr lang="en-US"/>
          </a:p>
        </p:txBody>
      </p:sp>
    </p:spTree>
    <p:extLst>
      <p:ext uri="{BB962C8B-B14F-4D97-AF65-F5344CB8AC3E}">
        <p14:creationId xmlns:p14="http://schemas.microsoft.com/office/powerpoint/2010/main" val="190599777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Heather</a:t>
            </a:r>
          </a:p>
        </p:txBody>
      </p:sp>
      <p:sp>
        <p:nvSpPr>
          <p:cNvPr id="4" name="Slide Number Placeholder 3"/>
          <p:cNvSpPr>
            <a:spLocks noGrp="1"/>
          </p:cNvSpPr>
          <p:nvPr>
            <p:ph type="sldNum" sz="quarter" idx="5"/>
          </p:nvPr>
        </p:nvSpPr>
        <p:spPr/>
        <p:txBody>
          <a:bodyPr/>
          <a:lstStyle/>
          <a:p>
            <a:fld id="{F2532798-74E8-444A-A934-2294B8EA8709}" type="slidenum">
              <a:rPr lang="en-US" smtClean="0"/>
              <a:t>64</a:t>
            </a:fld>
            <a:endParaRPr lang="en-US"/>
          </a:p>
        </p:txBody>
      </p:sp>
    </p:spTree>
    <p:extLst>
      <p:ext uri="{BB962C8B-B14F-4D97-AF65-F5344CB8AC3E}">
        <p14:creationId xmlns:p14="http://schemas.microsoft.com/office/powerpoint/2010/main" val="23133263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aw-US" dirty="0"/>
              <a:t>Heather</a:t>
            </a:r>
            <a:endParaRPr lang="en-US" dirty="0"/>
          </a:p>
        </p:txBody>
      </p:sp>
      <p:sp>
        <p:nvSpPr>
          <p:cNvPr id="4" name="Slide Number Placeholder 3"/>
          <p:cNvSpPr>
            <a:spLocks noGrp="1"/>
          </p:cNvSpPr>
          <p:nvPr>
            <p:ph type="sldNum" sz="quarter" idx="5"/>
          </p:nvPr>
        </p:nvSpPr>
        <p:spPr/>
        <p:txBody>
          <a:bodyPr/>
          <a:lstStyle/>
          <a:p>
            <a:fld id="{F2532798-74E8-444A-A934-2294B8EA8709}" type="slidenum">
              <a:rPr lang="en-US" smtClean="0"/>
              <a:t>65</a:t>
            </a:fld>
            <a:endParaRPr lang="en-US"/>
          </a:p>
        </p:txBody>
      </p:sp>
    </p:spTree>
    <p:extLst>
      <p:ext uri="{BB962C8B-B14F-4D97-AF65-F5344CB8AC3E}">
        <p14:creationId xmlns:p14="http://schemas.microsoft.com/office/powerpoint/2010/main" val="292894632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aw-US" dirty="0"/>
              <a:t>Eden and Renzy</a:t>
            </a:r>
            <a:endParaRPr lang="en-US" dirty="0"/>
          </a:p>
        </p:txBody>
      </p:sp>
      <p:sp>
        <p:nvSpPr>
          <p:cNvPr id="4" name="Slide Number Placeholder 3"/>
          <p:cNvSpPr>
            <a:spLocks noGrp="1"/>
          </p:cNvSpPr>
          <p:nvPr>
            <p:ph type="sldNum" sz="quarter" idx="5"/>
          </p:nvPr>
        </p:nvSpPr>
        <p:spPr/>
        <p:txBody>
          <a:bodyPr/>
          <a:lstStyle/>
          <a:p>
            <a:fld id="{F2532798-74E8-444A-A934-2294B8EA8709}" type="slidenum">
              <a:rPr lang="en-US" smtClean="0"/>
              <a:t>66</a:t>
            </a:fld>
            <a:endParaRPr lang="en-US"/>
          </a:p>
        </p:txBody>
      </p:sp>
    </p:spTree>
    <p:extLst>
      <p:ext uri="{BB962C8B-B14F-4D97-AF65-F5344CB8AC3E}">
        <p14:creationId xmlns:p14="http://schemas.microsoft.com/office/powerpoint/2010/main" val="219574430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2BFC4D-D6FB-FD3E-E42C-0C13CE228EA5}"/>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21D0FB16-CB11-B478-9216-7BDB460F80EB}"/>
              </a:ext>
            </a:extLst>
          </p:cNvPr>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EA944D-C5F4-4AC1-AD80-69323F925F42}"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980994" name="Rectangle 2">
            <a:extLst>
              <a:ext uri="{FF2B5EF4-FFF2-40B4-BE49-F238E27FC236}">
                <a16:creationId xmlns:a16="http://schemas.microsoft.com/office/drawing/2014/main" id="{96D0F349-7F39-15A5-0FDA-AD529EB52999}"/>
              </a:ext>
            </a:extLst>
          </p:cNvPr>
          <p:cNvSpPr>
            <a:spLocks noGrp="1" noRot="1" noChangeAspect="1" noChangeArrowheads="1" noTextEdit="1"/>
          </p:cNvSpPr>
          <p:nvPr>
            <p:ph type="sldImg"/>
          </p:nvPr>
        </p:nvSpPr>
        <p:spPr>
          <a:xfrm>
            <a:off x="387350" y="706438"/>
            <a:ext cx="6180138" cy="3476625"/>
          </a:xfrm>
          <a:ln/>
        </p:spPr>
      </p:sp>
      <p:sp>
        <p:nvSpPr>
          <p:cNvPr id="980995" name="Rectangle 3">
            <a:extLst>
              <a:ext uri="{FF2B5EF4-FFF2-40B4-BE49-F238E27FC236}">
                <a16:creationId xmlns:a16="http://schemas.microsoft.com/office/drawing/2014/main" id="{DCA902C0-BE57-48E5-34FC-B57A27EA3945}"/>
              </a:ext>
            </a:extLst>
          </p:cNvPr>
          <p:cNvSpPr>
            <a:spLocks noGrp="1" noChangeArrowheads="1"/>
          </p:cNvSpPr>
          <p:nvPr>
            <p:ph type="body" idx="1"/>
          </p:nvPr>
        </p:nvSpPr>
        <p:spPr>
          <a:xfrm>
            <a:off x="925704" y="4418725"/>
            <a:ext cx="5101824" cy="4188531"/>
          </a:xfrm>
        </p:spPr>
        <p:txBody>
          <a:bodyPr/>
          <a:lstStyle/>
          <a:p>
            <a:r>
              <a:rPr lang="en-US" dirty="0">
                <a:cs typeface="Calibri"/>
              </a:rPr>
              <a:t>Child Adolescent</a:t>
            </a:r>
          </a:p>
          <a:p>
            <a:r>
              <a:rPr lang="en-US" dirty="0">
                <a:cs typeface="Calibri"/>
              </a:rPr>
              <a:t>1</a:t>
            </a:r>
            <a:r>
              <a:rPr lang="en-US" baseline="30000" dirty="0">
                <a:cs typeface="Calibri"/>
              </a:rPr>
              <a:t>st</a:t>
            </a:r>
            <a:r>
              <a:rPr lang="en-US" dirty="0">
                <a:cs typeface="Calibri"/>
              </a:rPr>
              <a:t> question-Heather</a:t>
            </a:r>
          </a:p>
          <a:p>
            <a:r>
              <a:rPr lang="en-US" dirty="0">
                <a:cs typeface="Calibri"/>
              </a:rPr>
              <a:t>2</a:t>
            </a:r>
            <a:r>
              <a:rPr lang="en-US" baseline="30000" dirty="0">
                <a:cs typeface="Calibri"/>
              </a:rPr>
              <a:t>nd</a:t>
            </a:r>
            <a:r>
              <a:rPr lang="en-US" dirty="0">
                <a:cs typeface="Calibri"/>
              </a:rPr>
              <a:t> question-</a:t>
            </a:r>
            <a:r>
              <a:rPr lang="en-US" dirty="0" err="1">
                <a:cs typeface="Calibri"/>
              </a:rPr>
              <a:t>Shalitha</a:t>
            </a:r>
            <a:endParaRPr lang="en-US" dirty="0">
              <a:cs typeface="Calibri"/>
            </a:endParaRPr>
          </a:p>
          <a:p>
            <a:r>
              <a:rPr lang="en-US" dirty="0">
                <a:cs typeface="Calibri"/>
              </a:rPr>
              <a:t>Last question-Eden</a:t>
            </a:r>
          </a:p>
          <a:p>
            <a:endParaRPr lang="en-US" dirty="0">
              <a:cs typeface="Calibri"/>
            </a:endParaRPr>
          </a:p>
          <a:p>
            <a:r>
              <a:rPr lang="en-US" dirty="0">
                <a:cs typeface="Calibri"/>
              </a:rPr>
              <a:t>CYSHCN-</a:t>
            </a:r>
          </a:p>
          <a:p>
            <a:r>
              <a:rPr lang="en-US" dirty="0">
                <a:cs typeface="Calibri"/>
              </a:rPr>
              <a:t>1</a:t>
            </a:r>
            <a:r>
              <a:rPr lang="en-US" baseline="30000" dirty="0">
                <a:cs typeface="Calibri"/>
              </a:rPr>
              <a:t>st</a:t>
            </a:r>
            <a:r>
              <a:rPr lang="en-US" dirty="0">
                <a:cs typeface="Calibri"/>
              </a:rPr>
              <a:t> question-Julie</a:t>
            </a:r>
          </a:p>
          <a:p>
            <a:r>
              <a:rPr lang="en-US" dirty="0">
                <a:cs typeface="Calibri"/>
              </a:rPr>
              <a:t>2</a:t>
            </a:r>
            <a:r>
              <a:rPr lang="en-US" baseline="30000" dirty="0">
                <a:cs typeface="Calibri"/>
              </a:rPr>
              <a:t>nd</a:t>
            </a:r>
            <a:r>
              <a:rPr lang="en-US" dirty="0">
                <a:cs typeface="Calibri"/>
              </a:rPr>
              <a:t> question-</a:t>
            </a:r>
            <a:r>
              <a:rPr lang="en-US" dirty="0" err="1">
                <a:cs typeface="Calibri"/>
              </a:rPr>
              <a:t>Jouri</a:t>
            </a:r>
            <a:endParaRPr lang="en-US" dirty="0">
              <a:cs typeface="Calibri"/>
            </a:endParaRPr>
          </a:p>
          <a:p>
            <a:r>
              <a:rPr lang="en-US" dirty="0">
                <a:cs typeface="Calibri"/>
              </a:rPr>
              <a:t>Last question-</a:t>
            </a:r>
            <a:r>
              <a:rPr lang="en-US" dirty="0" err="1">
                <a:cs typeface="Calibri"/>
              </a:rPr>
              <a:t>Renzy</a:t>
            </a:r>
            <a:endParaRPr lang="en-US" dirty="0">
              <a:cs typeface="Calibri"/>
            </a:endParaRPr>
          </a:p>
        </p:txBody>
      </p:sp>
    </p:spTree>
    <p:extLst>
      <p:ext uri="{BB962C8B-B14F-4D97-AF65-F5344CB8AC3E}">
        <p14:creationId xmlns:p14="http://schemas.microsoft.com/office/powerpoint/2010/main" val="38039194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aw-US" dirty="0"/>
              <a:t>Heather</a:t>
            </a:r>
            <a:endParaRPr lang="en-US" dirty="0"/>
          </a:p>
        </p:txBody>
      </p:sp>
      <p:sp>
        <p:nvSpPr>
          <p:cNvPr id="4" name="Slide Number Placeholder 3"/>
          <p:cNvSpPr>
            <a:spLocks noGrp="1"/>
          </p:cNvSpPr>
          <p:nvPr>
            <p:ph type="sldNum" sz="quarter" idx="5"/>
          </p:nvPr>
        </p:nvSpPr>
        <p:spPr/>
        <p:txBody>
          <a:bodyPr/>
          <a:lstStyle/>
          <a:p>
            <a:fld id="{F2532798-74E8-444A-A934-2294B8EA8709}" type="slidenum">
              <a:rPr lang="en-US" smtClean="0"/>
              <a:t>68</a:t>
            </a:fld>
            <a:endParaRPr lang="en-US"/>
          </a:p>
        </p:txBody>
      </p:sp>
    </p:spTree>
    <p:extLst>
      <p:ext uri="{BB962C8B-B14F-4D97-AF65-F5344CB8AC3E}">
        <p14:creationId xmlns:p14="http://schemas.microsoft.com/office/powerpoint/2010/main" val="278506770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Heather</a:t>
            </a:r>
          </a:p>
        </p:txBody>
      </p:sp>
      <p:sp>
        <p:nvSpPr>
          <p:cNvPr id="4" name="Slide Number Placeholder 3"/>
          <p:cNvSpPr>
            <a:spLocks noGrp="1"/>
          </p:cNvSpPr>
          <p:nvPr>
            <p:ph type="sldNum" sz="quarter" idx="5"/>
          </p:nvPr>
        </p:nvSpPr>
        <p:spPr/>
        <p:txBody>
          <a:bodyPr/>
          <a:lstStyle/>
          <a:p>
            <a:fld id="{F2532798-74E8-444A-A934-2294B8EA8709}" type="slidenum">
              <a:rPr lang="en-US" smtClean="0"/>
              <a:t>69</a:t>
            </a:fld>
            <a:endParaRPr lang="en-US"/>
          </a:p>
        </p:txBody>
      </p:sp>
    </p:spTree>
    <p:extLst>
      <p:ext uri="{BB962C8B-B14F-4D97-AF65-F5344CB8AC3E}">
        <p14:creationId xmlns:p14="http://schemas.microsoft.com/office/powerpoint/2010/main" val="2882789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Annette</a:t>
            </a:r>
          </a:p>
        </p:txBody>
      </p:sp>
      <p:sp>
        <p:nvSpPr>
          <p:cNvPr id="4" name="Slide Number Placeholder 3"/>
          <p:cNvSpPr>
            <a:spLocks noGrp="1"/>
          </p:cNvSpPr>
          <p:nvPr>
            <p:ph type="sldNum" sz="quarter" idx="5"/>
          </p:nvPr>
        </p:nvSpPr>
        <p:spPr/>
        <p:txBody>
          <a:bodyPr/>
          <a:lstStyle/>
          <a:p>
            <a:fld id="{F2532798-74E8-444A-A934-2294B8EA8709}" type="slidenum">
              <a:rPr lang="en-US" smtClean="0"/>
              <a:t>6</a:t>
            </a:fld>
            <a:endParaRPr lang="en-US"/>
          </a:p>
        </p:txBody>
      </p:sp>
    </p:spTree>
    <p:extLst>
      <p:ext uri="{BB962C8B-B14F-4D97-AF65-F5344CB8AC3E}">
        <p14:creationId xmlns:p14="http://schemas.microsoft.com/office/powerpoint/2010/main" val="236942027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2BFC4D-D6FB-FD3E-E42C-0C13CE228EA5}"/>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21D0FB16-CB11-B478-9216-7BDB460F80EB}"/>
              </a:ext>
            </a:extLst>
          </p:cNvPr>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EA944D-C5F4-4AC1-AD80-69323F925F42}"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980994" name="Rectangle 2">
            <a:extLst>
              <a:ext uri="{FF2B5EF4-FFF2-40B4-BE49-F238E27FC236}">
                <a16:creationId xmlns:a16="http://schemas.microsoft.com/office/drawing/2014/main" id="{96D0F349-7F39-15A5-0FDA-AD529EB52999}"/>
              </a:ext>
            </a:extLst>
          </p:cNvPr>
          <p:cNvSpPr>
            <a:spLocks noGrp="1" noRot="1" noChangeAspect="1" noChangeArrowheads="1" noTextEdit="1"/>
          </p:cNvSpPr>
          <p:nvPr>
            <p:ph type="sldImg"/>
          </p:nvPr>
        </p:nvSpPr>
        <p:spPr>
          <a:xfrm>
            <a:off x="387350" y="706438"/>
            <a:ext cx="6180138" cy="3476625"/>
          </a:xfrm>
          <a:ln/>
        </p:spPr>
      </p:sp>
      <p:sp>
        <p:nvSpPr>
          <p:cNvPr id="980995" name="Rectangle 3">
            <a:extLst>
              <a:ext uri="{FF2B5EF4-FFF2-40B4-BE49-F238E27FC236}">
                <a16:creationId xmlns:a16="http://schemas.microsoft.com/office/drawing/2014/main" id="{DCA902C0-BE57-48E5-34FC-B57A27EA3945}"/>
              </a:ext>
            </a:extLst>
          </p:cNvPr>
          <p:cNvSpPr>
            <a:spLocks noGrp="1" noChangeArrowheads="1"/>
          </p:cNvSpPr>
          <p:nvPr>
            <p:ph type="body" idx="1"/>
          </p:nvPr>
        </p:nvSpPr>
        <p:spPr>
          <a:xfrm>
            <a:off x="925704" y="4418725"/>
            <a:ext cx="5101824" cy="4188531"/>
          </a:xfrm>
        </p:spPr>
        <p:txBody>
          <a:bodyPr/>
          <a:lstStyle/>
          <a:p>
            <a:r>
              <a:rPr lang="en-US" dirty="0">
                <a:cs typeface="Calibri"/>
              </a:rPr>
              <a:t>Heather</a:t>
            </a:r>
          </a:p>
        </p:txBody>
      </p:sp>
    </p:spTree>
    <p:extLst>
      <p:ext uri="{BB962C8B-B14F-4D97-AF65-F5344CB8AC3E}">
        <p14:creationId xmlns:p14="http://schemas.microsoft.com/office/powerpoint/2010/main" val="33302416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2BFC4D-D6FB-FD3E-E42C-0C13CE228EA5}"/>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21D0FB16-CB11-B478-9216-7BDB460F80EB}"/>
              </a:ext>
            </a:extLst>
          </p:cNvPr>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EA944D-C5F4-4AC1-AD80-69323F925F42}"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980994" name="Rectangle 2">
            <a:extLst>
              <a:ext uri="{FF2B5EF4-FFF2-40B4-BE49-F238E27FC236}">
                <a16:creationId xmlns:a16="http://schemas.microsoft.com/office/drawing/2014/main" id="{96D0F349-7F39-15A5-0FDA-AD529EB52999}"/>
              </a:ext>
            </a:extLst>
          </p:cNvPr>
          <p:cNvSpPr>
            <a:spLocks noGrp="1" noRot="1" noChangeAspect="1" noChangeArrowheads="1" noTextEdit="1"/>
          </p:cNvSpPr>
          <p:nvPr>
            <p:ph type="sldImg"/>
          </p:nvPr>
        </p:nvSpPr>
        <p:spPr>
          <a:xfrm>
            <a:off x="387350" y="706438"/>
            <a:ext cx="6180138" cy="3476625"/>
          </a:xfrm>
          <a:ln/>
        </p:spPr>
      </p:sp>
      <p:sp>
        <p:nvSpPr>
          <p:cNvPr id="980995" name="Rectangle 3">
            <a:extLst>
              <a:ext uri="{FF2B5EF4-FFF2-40B4-BE49-F238E27FC236}">
                <a16:creationId xmlns:a16="http://schemas.microsoft.com/office/drawing/2014/main" id="{DCA902C0-BE57-48E5-34FC-B57A27EA3945}"/>
              </a:ext>
            </a:extLst>
          </p:cNvPr>
          <p:cNvSpPr>
            <a:spLocks noGrp="1" noChangeArrowheads="1"/>
          </p:cNvSpPr>
          <p:nvPr>
            <p:ph type="body" idx="1"/>
          </p:nvPr>
        </p:nvSpPr>
        <p:spPr>
          <a:xfrm>
            <a:off x="925704" y="4418725"/>
            <a:ext cx="5101824" cy="4188531"/>
          </a:xfrm>
        </p:spPr>
        <p:txBody>
          <a:bodyPr/>
          <a:lstStyle/>
          <a:p>
            <a:r>
              <a:rPr lang="en-US" dirty="0" err="1">
                <a:cs typeface="Calibri"/>
              </a:rPr>
              <a:t>Shalitha</a:t>
            </a:r>
            <a:endParaRPr lang="en-US" dirty="0">
              <a:cs typeface="Calibri"/>
            </a:endParaRPr>
          </a:p>
        </p:txBody>
      </p:sp>
    </p:spTree>
    <p:extLst>
      <p:ext uri="{BB962C8B-B14F-4D97-AF65-F5344CB8AC3E}">
        <p14:creationId xmlns:p14="http://schemas.microsoft.com/office/powerpoint/2010/main" val="231276963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aw-US" dirty="0"/>
              <a:t>Next steps</a:t>
            </a:r>
          </a:p>
          <a:p>
            <a:r>
              <a:rPr lang="haw-US" dirty="0"/>
              <a:t>Leo</a:t>
            </a:r>
            <a:endParaRPr lang="en-US" dirty="0"/>
          </a:p>
        </p:txBody>
      </p:sp>
      <p:sp>
        <p:nvSpPr>
          <p:cNvPr id="4" name="Slide Number Placeholder 3"/>
          <p:cNvSpPr>
            <a:spLocks noGrp="1"/>
          </p:cNvSpPr>
          <p:nvPr>
            <p:ph type="sldNum" sz="quarter" idx="5"/>
          </p:nvPr>
        </p:nvSpPr>
        <p:spPr/>
        <p:txBody>
          <a:bodyPr/>
          <a:lstStyle/>
          <a:p>
            <a:fld id="{F2532798-74E8-444A-A934-2294B8EA8709}" type="slidenum">
              <a:rPr lang="en-US" smtClean="0"/>
              <a:t>72</a:t>
            </a:fld>
            <a:endParaRPr lang="en-US"/>
          </a:p>
        </p:txBody>
      </p:sp>
    </p:spTree>
    <p:extLst>
      <p:ext uri="{BB962C8B-B14F-4D97-AF65-F5344CB8AC3E}">
        <p14:creationId xmlns:p14="http://schemas.microsoft.com/office/powerpoint/2010/main" val="55826739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93A162-C118-EEEF-D2E5-F90FA41E26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98935C-73EE-B7C6-16D9-28A5F4D991A8}"/>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C2B0E300-372B-B4FD-C072-2C6212B7FC9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C347428-1EB5-E22B-D63B-D5A3DFCD2167}"/>
              </a:ext>
            </a:extLst>
          </p:cNvPr>
          <p:cNvSpPr>
            <a:spLocks noGrp="1"/>
          </p:cNvSpPr>
          <p:nvPr>
            <p:ph type="sldNum" sz="quarter" idx="10"/>
          </p:nvPr>
        </p:nvSpPr>
        <p:spPr/>
        <p:txBody>
          <a:bodyPr/>
          <a:lstStyle/>
          <a:p>
            <a:fld id="{F2532798-74E8-444A-A934-2294B8EA8709}" type="slidenum">
              <a:rPr lang="en-US" smtClean="0"/>
              <a:t>73</a:t>
            </a:fld>
            <a:endParaRPr lang="en-US"/>
          </a:p>
        </p:txBody>
      </p:sp>
    </p:spTree>
    <p:extLst>
      <p:ext uri="{BB962C8B-B14F-4D97-AF65-F5344CB8AC3E}">
        <p14:creationId xmlns:p14="http://schemas.microsoft.com/office/powerpoint/2010/main" val="402175660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9E9E37-DFCA-79B2-7347-469F60A7D0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F2EC49-CB37-DE4B-24FA-CE506F31DB0E}"/>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7C4DB39D-E35F-18D1-5867-0AC5CD99845B}"/>
              </a:ext>
            </a:extLst>
          </p:cNvPr>
          <p:cNvSpPr>
            <a:spLocks noGrp="1"/>
          </p:cNvSpPr>
          <p:nvPr>
            <p:ph type="body" idx="1"/>
          </p:nvPr>
        </p:nvSpPr>
        <p:spPr/>
        <p:txBody>
          <a:bodyPr/>
          <a:lstStyle/>
          <a:p>
            <a:r>
              <a:rPr lang="haw-US" dirty="0"/>
              <a:t>Annette - welcome</a:t>
            </a:r>
            <a:endParaRPr lang="en-GB" dirty="0"/>
          </a:p>
        </p:txBody>
      </p:sp>
      <p:sp>
        <p:nvSpPr>
          <p:cNvPr id="4" name="Slide Number Placeholder 3">
            <a:extLst>
              <a:ext uri="{FF2B5EF4-FFF2-40B4-BE49-F238E27FC236}">
                <a16:creationId xmlns:a16="http://schemas.microsoft.com/office/drawing/2014/main" id="{5801980E-04DA-E6E1-F994-BFCB1668BEEF}"/>
              </a:ext>
            </a:extLst>
          </p:cNvPr>
          <p:cNvSpPr>
            <a:spLocks noGrp="1"/>
          </p:cNvSpPr>
          <p:nvPr>
            <p:ph type="sldNum" sz="quarter" idx="10"/>
          </p:nvPr>
        </p:nvSpPr>
        <p:spPr/>
        <p:txBody>
          <a:bodyPr/>
          <a:lstStyle/>
          <a:p>
            <a:fld id="{F2532798-74E8-444A-A934-2294B8EA8709}" type="slidenum">
              <a:rPr lang="en-US" smtClean="0"/>
              <a:t>74</a:t>
            </a:fld>
            <a:endParaRPr lang="en-US"/>
          </a:p>
        </p:txBody>
      </p:sp>
    </p:spTree>
    <p:extLst>
      <p:ext uri="{BB962C8B-B14F-4D97-AF65-F5344CB8AC3E}">
        <p14:creationId xmlns:p14="http://schemas.microsoft.com/office/powerpoint/2010/main" val="2709083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none" dirty="0"/>
              <a:t>Annette:</a:t>
            </a:r>
          </a:p>
          <a:p>
            <a:pPr defTabSz="952462" eaLnBrk="0" fontAlgn="base" hangingPunct="0">
              <a:spcBef>
                <a:spcPct val="30000"/>
              </a:spcBef>
              <a:spcAft>
                <a:spcPct val="0"/>
              </a:spcAft>
              <a:defRPr/>
            </a:pPr>
            <a:endParaRPr lang="en-US" dirty="0">
              <a:latin typeface="Calibri" panose="020F0502020204030204" pitchFamily="34" charset="0"/>
              <a:cs typeface="Calibri" panose="020F0502020204030204" pitchFamily="34" charset="0"/>
            </a:endParaRPr>
          </a:p>
          <a:p>
            <a:pPr defTabSz="952462" eaLnBrk="0" fontAlgn="base" hangingPunct="0">
              <a:spcBef>
                <a:spcPct val="30000"/>
              </a:spcBef>
              <a:spcAft>
                <a:spcPct val="0"/>
              </a:spcAft>
              <a:defRPr/>
            </a:pPr>
            <a:r>
              <a:rPr lang="en-US" dirty="0">
                <a:latin typeface="Calibri" panose="020F0502020204030204" pitchFamily="34" charset="0"/>
                <a:cs typeface="Calibri" panose="020F0502020204030204" pitchFamily="34" charset="0"/>
              </a:rPr>
              <a:t>There are 5 population domains for Title V block grant.</a:t>
            </a:r>
          </a:p>
          <a:p>
            <a:pPr defTabSz="952462" eaLnBrk="0" fontAlgn="base" hangingPunct="0">
              <a:spcBef>
                <a:spcPct val="30000"/>
              </a:spcBef>
              <a:spcAft>
                <a:spcPct val="0"/>
              </a:spcAft>
              <a:defRPr/>
            </a:pPr>
            <a:endParaRPr lang="en-US" dirty="0">
              <a:latin typeface="Calibri" panose="020F0502020204030204" pitchFamily="34" charset="0"/>
              <a:cs typeface="Calibri" panose="020F0502020204030204" pitchFamily="34" charset="0"/>
            </a:endParaRPr>
          </a:p>
          <a:p>
            <a:pPr defTabSz="952462" eaLnBrk="0" fontAlgn="base" hangingPunct="0">
              <a:spcBef>
                <a:spcPct val="30000"/>
              </a:spcBef>
              <a:spcAft>
                <a:spcPct val="0"/>
              </a:spcAft>
              <a:defRPr/>
            </a:pPr>
            <a:r>
              <a:rPr lang="en-US" dirty="0">
                <a:latin typeface="Calibri" panose="020F0502020204030204" pitchFamily="34" charset="0"/>
                <a:cs typeface="Calibri" panose="020F0502020204030204" pitchFamily="34" charset="0"/>
              </a:rPr>
              <a:t>We have:</a:t>
            </a:r>
          </a:p>
          <a:p>
            <a:pPr defTabSz="952462" eaLnBrk="0" fontAlgn="base" hangingPunct="0">
              <a:spcBef>
                <a:spcPct val="30000"/>
              </a:spcBef>
              <a:spcAft>
                <a:spcPct val="0"/>
              </a:spcAft>
              <a:defRPr/>
            </a:pPr>
            <a:r>
              <a:rPr lang="en-US" dirty="0">
                <a:latin typeface="Calibri" panose="020F0502020204030204" pitchFamily="34" charset="0"/>
                <a:cs typeface="Calibri" panose="020F0502020204030204" pitchFamily="34" charset="0"/>
              </a:rPr>
              <a:t>women’s/maternal health</a:t>
            </a:r>
          </a:p>
          <a:p>
            <a:pPr defTabSz="952462" eaLnBrk="0" fontAlgn="base" hangingPunct="0">
              <a:spcBef>
                <a:spcPct val="30000"/>
              </a:spcBef>
              <a:spcAft>
                <a:spcPct val="0"/>
              </a:spcAft>
              <a:defRPr/>
            </a:pPr>
            <a:r>
              <a:rPr lang="en-US" dirty="0">
                <a:latin typeface="Calibri" panose="020F0502020204030204" pitchFamily="34" charset="0"/>
                <a:cs typeface="Calibri" panose="020F0502020204030204" pitchFamily="34" charset="0"/>
              </a:rPr>
              <a:t>Perinatal/infant health</a:t>
            </a:r>
          </a:p>
          <a:p>
            <a:pPr defTabSz="952462" eaLnBrk="0" fontAlgn="base" hangingPunct="0">
              <a:spcBef>
                <a:spcPct val="30000"/>
              </a:spcBef>
              <a:spcAft>
                <a:spcPct val="0"/>
              </a:spcAft>
              <a:defRPr/>
            </a:pPr>
            <a:r>
              <a:rPr lang="en-US" dirty="0">
                <a:latin typeface="Calibri" panose="020F0502020204030204" pitchFamily="34" charset="0"/>
                <a:cs typeface="Calibri" panose="020F0502020204030204" pitchFamily="34" charset="0"/>
              </a:rPr>
              <a:t>Child Health</a:t>
            </a:r>
          </a:p>
          <a:p>
            <a:pPr defTabSz="952462" eaLnBrk="0" fontAlgn="base" hangingPunct="0">
              <a:spcBef>
                <a:spcPct val="30000"/>
              </a:spcBef>
              <a:spcAft>
                <a:spcPct val="0"/>
              </a:spcAft>
              <a:defRPr/>
            </a:pPr>
            <a:r>
              <a:rPr lang="en-US" dirty="0">
                <a:latin typeface="Calibri" panose="020F0502020204030204" pitchFamily="34" charset="0"/>
                <a:cs typeface="Calibri" panose="020F0502020204030204" pitchFamily="34" charset="0"/>
              </a:rPr>
              <a:t>Adolescent Health &amp;</a:t>
            </a:r>
          </a:p>
          <a:p>
            <a:pPr defTabSz="952462" eaLnBrk="0" fontAlgn="base" hangingPunct="0">
              <a:spcBef>
                <a:spcPct val="30000"/>
              </a:spcBef>
              <a:spcAft>
                <a:spcPct val="0"/>
              </a:spcAft>
              <a:defRPr/>
            </a:pPr>
            <a:r>
              <a:rPr lang="en-US" dirty="0">
                <a:latin typeface="Calibri" panose="020F0502020204030204" pitchFamily="34" charset="0"/>
                <a:cs typeface="Calibri" panose="020F0502020204030204" pitchFamily="34" charset="0"/>
              </a:rPr>
              <a:t>Children with Special Health Needs</a:t>
            </a:r>
          </a:p>
          <a:p>
            <a:pPr defTabSz="952462" eaLnBrk="0" fontAlgn="base" hangingPunct="0">
              <a:spcBef>
                <a:spcPct val="30000"/>
              </a:spcBef>
              <a:spcAft>
                <a:spcPct val="0"/>
              </a:spcAft>
              <a:defRPr/>
            </a:pPr>
            <a:endParaRPr lang="en-US" dirty="0">
              <a:latin typeface="Calibri" panose="020F0502020204030204" pitchFamily="34" charset="0"/>
              <a:cs typeface="Calibri" panose="020F0502020204030204" pitchFamily="34" charset="0"/>
            </a:endParaRPr>
          </a:p>
          <a:p>
            <a:pPr defTabSz="952462" eaLnBrk="0" fontAlgn="base" hangingPunct="0">
              <a:spcBef>
                <a:spcPct val="30000"/>
              </a:spcBef>
              <a:spcAft>
                <a:spcPct val="0"/>
              </a:spcAft>
              <a:defRPr/>
            </a:pPr>
            <a:r>
              <a:rPr lang="en-US" dirty="0">
                <a:latin typeface="Calibri" panose="020F0502020204030204" pitchFamily="34" charset="0"/>
                <a:cs typeface="Calibri" panose="020F0502020204030204" pitchFamily="34" charset="0"/>
              </a:rPr>
              <a:t>You can see, TOGETHER, the Division programs serve a large portion of Hawaii’s population.</a:t>
            </a:r>
          </a:p>
          <a:p>
            <a:pPr defTabSz="952462" eaLnBrk="0" fontAlgn="base" hangingPunct="0">
              <a:spcBef>
                <a:spcPct val="30000"/>
              </a:spcBef>
              <a:spcAft>
                <a:spcPct val="0"/>
              </a:spcAft>
              <a:defRPr/>
            </a:pPr>
            <a:endParaRPr lang="en-US" dirty="0">
              <a:latin typeface="Calibri" panose="020F0502020204030204" pitchFamily="34" charset="0"/>
              <a:cs typeface="Calibri" panose="020F0502020204030204" pitchFamily="34" charset="0"/>
            </a:endParaRPr>
          </a:p>
          <a:p>
            <a:pPr defTabSz="952462" eaLnBrk="0" fontAlgn="base" hangingPunct="0">
              <a:spcBef>
                <a:spcPct val="30000"/>
              </a:spcBef>
              <a:spcAft>
                <a:spcPct val="0"/>
              </a:spcAft>
              <a:defRPr/>
            </a:pPr>
            <a:r>
              <a:rPr lang="en-US" dirty="0">
                <a:latin typeface="Calibri" panose="020F0502020204030204" pitchFamily="34" charset="0"/>
                <a:cs typeface="Calibri" panose="020F0502020204030204" pitchFamily="34" charset="0"/>
              </a:rPr>
              <a:t>NEXT SLIDE</a:t>
            </a:r>
          </a:p>
        </p:txBody>
      </p:sp>
      <p:sp>
        <p:nvSpPr>
          <p:cNvPr id="4" name="Slide Number Placeholder 3"/>
          <p:cNvSpPr>
            <a:spLocks noGrp="1"/>
          </p:cNvSpPr>
          <p:nvPr>
            <p:ph type="sldNum" sz="quarter" idx="10"/>
          </p:nvPr>
        </p:nvSpPr>
        <p:spPr/>
        <p:txBody>
          <a:bodyPr/>
          <a:lstStyle/>
          <a:p>
            <a:fld id="{32DC0559-D619-4E56-BF6F-3712370C2150}" type="slidenum">
              <a:rPr lang="en-US" smtClean="0"/>
              <a:t>7</a:t>
            </a:fld>
            <a:endParaRPr lang="en-US" dirty="0"/>
          </a:p>
        </p:txBody>
      </p:sp>
    </p:spTree>
    <p:extLst>
      <p:ext uri="{BB962C8B-B14F-4D97-AF65-F5344CB8AC3E}">
        <p14:creationId xmlns:p14="http://schemas.microsoft.com/office/powerpoint/2010/main" val="1741798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Annette</a:t>
            </a:r>
          </a:p>
        </p:txBody>
      </p:sp>
      <p:sp>
        <p:nvSpPr>
          <p:cNvPr id="4" name="Slide Number Placeholder 3"/>
          <p:cNvSpPr>
            <a:spLocks noGrp="1"/>
          </p:cNvSpPr>
          <p:nvPr>
            <p:ph type="sldNum" sz="quarter" idx="5"/>
          </p:nvPr>
        </p:nvSpPr>
        <p:spPr/>
        <p:txBody>
          <a:bodyPr/>
          <a:lstStyle/>
          <a:p>
            <a:fld id="{F2532798-74E8-444A-A934-2294B8EA8709}" type="slidenum">
              <a:rPr lang="en-US" smtClean="0"/>
              <a:t>8</a:t>
            </a:fld>
            <a:endParaRPr lang="en-US"/>
          </a:p>
        </p:txBody>
      </p:sp>
    </p:spTree>
    <p:extLst>
      <p:ext uri="{BB962C8B-B14F-4D97-AF65-F5344CB8AC3E}">
        <p14:creationId xmlns:p14="http://schemas.microsoft.com/office/powerpoint/2010/main" val="32044324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532798-74E8-444A-A934-2294B8EA8709}" type="slidenum">
              <a:rPr lang="en-US" smtClean="0"/>
              <a:t>9</a:t>
            </a:fld>
            <a:endParaRPr lang="en-US"/>
          </a:p>
        </p:txBody>
      </p:sp>
    </p:spTree>
    <p:extLst>
      <p:ext uri="{BB962C8B-B14F-4D97-AF65-F5344CB8AC3E}">
        <p14:creationId xmlns:p14="http://schemas.microsoft.com/office/powerpoint/2010/main" val="4270799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Intro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AC4C4F-1474-1448-99C2-BB9A3407849C}"/>
              </a:ext>
            </a:extLst>
          </p:cNvPr>
          <p:cNvSpPr/>
          <p:nvPr userDrawn="1"/>
        </p:nvSpPr>
        <p:spPr>
          <a:xfrm>
            <a:off x="0" y="0"/>
            <a:ext cx="12192000" cy="6858000"/>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38BFFBB1-09AD-2142-892E-C4655DFBA1FE}"/>
              </a:ext>
            </a:extLst>
          </p:cNvPr>
          <p:cNvSpPr>
            <a:spLocks noGrp="1"/>
          </p:cNvSpPr>
          <p:nvPr>
            <p:ph type="ctrTitle" hasCustomPrompt="1"/>
          </p:nvPr>
        </p:nvSpPr>
        <p:spPr>
          <a:xfrm>
            <a:off x="762000" y="1876586"/>
            <a:ext cx="9144000" cy="2387600"/>
          </a:xfrm>
        </p:spPr>
        <p:txBody>
          <a:bodyPr anchor="b"/>
          <a:lstStyle>
            <a:lvl1pPr algn="l">
              <a:defRPr sz="6000">
                <a:solidFill>
                  <a:schemeClr val="bg1"/>
                </a:solidFill>
                <a:latin typeface="Proxima Nova Rg" panose="02000506030000020004" pitchFamily="50" charset="0"/>
              </a:defRPr>
            </a:lvl1pPr>
          </a:lstStyle>
          <a:p>
            <a:r>
              <a:rPr lang="en-US"/>
              <a:t>Intro Slide</a:t>
            </a:r>
          </a:p>
        </p:txBody>
      </p:sp>
      <p:sp>
        <p:nvSpPr>
          <p:cNvPr id="3" name="Subtitle 2">
            <a:extLst>
              <a:ext uri="{FF2B5EF4-FFF2-40B4-BE49-F238E27FC236}">
                <a16:creationId xmlns:a16="http://schemas.microsoft.com/office/drawing/2014/main" id="{D1AFCF8C-333C-AB4A-9E7D-40B5AC498B44}"/>
              </a:ext>
            </a:extLst>
          </p:cNvPr>
          <p:cNvSpPr>
            <a:spLocks noGrp="1"/>
          </p:cNvSpPr>
          <p:nvPr>
            <p:ph type="subTitle" idx="1"/>
          </p:nvPr>
        </p:nvSpPr>
        <p:spPr>
          <a:xfrm>
            <a:off x="762000" y="4356261"/>
            <a:ext cx="9144000" cy="1655762"/>
          </a:xfrm>
        </p:spPr>
        <p:txBody>
          <a:bodyPr/>
          <a:lstStyle>
            <a:lvl1pPr marL="0" indent="0" algn="l">
              <a:buNone/>
              <a:defRPr sz="2400">
                <a:solidFill>
                  <a:schemeClr val="bg1"/>
                </a:solidFill>
                <a:latin typeface="Proxima Nova Rg" panose="02000506030000020004" pitchFamily="50"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Tree>
    <p:extLst>
      <p:ext uri="{BB962C8B-B14F-4D97-AF65-F5344CB8AC3E}">
        <p14:creationId xmlns:p14="http://schemas.microsoft.com/office/powerpoint/2010/main" val="70184500"/>
      </p:ext>
    </p:extLst>
  </p:cSld>
  <p:clrMapOvr>
    <a:masterClrMapping/>
  </p:clrMapOvr>
  <p:extLst>
    <p:ext uri="{DCECCB84-F9BA-43D5-87BE-67443E8EF086}">
      <p15:sldGuideLst xmlns:p15="http://schemas.microsoft.com/office/powerpoint/2012/main">
        <p15:guide id="1" orient="horz" pos="2558" userDrawn="1">
          <p15:clr>
            <a:srgbClr val="FBAE40"/>
          </p15:clr>
        </p15:guide>
        <p15:guide id="2" pos="483" userDrawn="1">
          <p15:clr>
            <a:srgbClr val="FBAE40"/>
          </p15:clr>
        </p15:guide>
        <p15:guide id="3" pos="6243" userDrawn="1">
          <p15:clr>
            <a:srgbClr val="FBAE40"/>
          </p15:clr>
        </p15:guide>
        <p15:guide id="4" orient="horz" pos="584" userDrawn="1">
          <p15:clr>
            <a:srgbClr val="FBAE40"/>
          </p15:clr>
        </p15:guide>
        <p15:guide id="5" orient="horz" pos="2744" userDrawn="1">
          <p15:clr>
            <a:srgbClr val="FBAE40"/>
          </p15:clr>
        </p15:guide>
        <p15:guide id="6" orient="horz" pos="99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ext - Four 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BCAFCE-8EC7-084D-BB9A-53CC57977D66}"/>
              </a:ext>
            </a:extLst>
          </p:cNvPr>
          <p:cNvSpPr>
            <a:spLocks noGrp="1"/>
          </p:cNvSpPr>
          <p:nvPr>
            <p:ph idx="1"/>
          </p:nvPr>
        </p:nvSpPr>
        <p:spPr>
          <a:xfrm>
            <a:off x="536363" y="1645670"/>
            <a:ext cx="2483999" cy="4532880"/>
          </a:xfrm>
        </p:spPr>
        <p:txBody>
          <a:bodyPr/>
          <a:lstStyle>
            <a:lvl1pPr marL="0" indent="0">
              <a:lnSpc>
                <a:spcPct val="100000"/>
              </a:lnSpc>
              <a:buNone/>
              <a:defRPr>
                <a:latin typeface="+mn-lt"/>
              </a:defRPr>
            </a:lvl1pPr>
            <a:lvl2pPr marL="457178" indent="0">
              <a:lnSpc>
                <a:spcPct val="100000"/>
              </a:lnSpc>
              <a:buNone/>
              <a:defRPr>
                <a:latin typeface="+mn-lt"/>
              </a:defRPr>
            </a:lvl2pPr>
            <a:lvl3pPr marL="914354" indent="0">
              <a:lnSpc>
                <a:spcPct val="100000"/>
              </a:lnSpc>
              <a:buNone/>
              <a:defRPr>
                <a:latin typeface="+mn-lt"/>
              </a:defRPr>
            </a:lvl3pPr>
            <a:lvl4pPr marL="1371532" indent="0">
              <a:lnSpc>
                <a:spcPct val="100000"/>
              </a:lnSpc>
              <a:buNone/>
              <a:defRPr>
                <a:latin typeface="+mn-lt"/>
              </a:defRPr>
            </a:lvl4pPr>
            <a:lvl5pPr marL="1828709" indent="0">
              <a:lnSpc>
                <a:spcPct val="100000"/>
              </a:lnSpc>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536361" y="476722"/>
            <a:ext cx="10636464" cy="768545"/>
          </a:xfrm>
          <a:prstGeom prst="rect">
            <a:avLst/>
          </a:prstGeom>
        </p:spPr>
        <p:txBody>
          <a:bodyPr vert="horz" lIns="0" tIns="0" rIns="0" bIns="0" rtlCol="0" anchor="ctr">
            <a:normAutofit/>
          </a:bodyPr>
          <a:lstStyle>
            <a:lvl1pPr>
              <a:defRPr>
                <a:latin typeface="+mn-lt"/>
              </a:defRPr>
            </a:lvl1pPr>
          </a:lstStyle>
          <a:p>
            <a:r>
              <a:rPr lang="en-US"/>
              <a:t>Title and Text – Four Columns</a:t>
            </a:r>
          </a:p>
        </p:txBody>
      </p:sp>
      <p:sp>
        <p:nvSpPr>
          <p:cNvPr id="9" name="Slide Number Placeholder 5">
            <a:extLst>
              <a:ext uri="{FF2B5EF4-FFF2-40B4-BE49-F238E27FC236}">
                <a16:creationId xmlns:a16="http://schemas.microsoft.com/office/drawing/2014/main" id="{EB6356D3-CE0A-4748-8BAC-B8CD9197ED70}"/>
              </a:ext>
            </a:extLst>
          </p:cNvPr>
          <p:cNvSpPr>
            <a:spLocks noGrp="1"/>
          </p:cNvSpPr>
          <p:nvPr>
            <p:ph type="sldNum" sz="quarter" idx="4"/>
          </p:nvPr>
        </p:nvSpPr>
        <p:spPr>
          <a:xfrm>
            <a:off x="11470781" y="570009"/>
            <a:ext cx="304131" cy="365125"/>
          </a:xfrm>
          <a:prstGeom prst="rect">
            <a:avLst/>
          </a:prstGeom>
        </p:spPr>
        <p:txBody>
          <a:bodyPr vert="horz" lIns="0" tIns="45720" rIns="0" bIns="45720" rtlCol="0" anchor="ctr"/>
          <a:lstStyle>
            <a:lvl1pPr algn="l">
              <a:defRPr sz="1000" b="0" i="0">
                <a:solidFill>
                  <a:schemeClr val="accent6"/>
                </a:solidFill>
                <a:latin typeface="+mn-lt"/>
              </a:defRPr>
            </a:lvl1pPr>
          </a:lstStyle>
          <a:p>
            <a:fld id="{54797FC3-DC33-DA47-95F6-F7EB925D69E8}" type="slidenum">
              <a:rPr lang="en-US" smtClean="0"/>
              <a:pPr/>
              <a:t>‹#›</a:t>
            </a:fld>
            <a:endParaRPr lang="en-US"/>
          </a:p>
        </p:txBody>
      </p:sp>
      <p:cxnSp>
        <p:nvCxnSpPr>
          <p:cNvPr id="10" name="Straight Connector 9">
            <a:extLst>
              <a:ext uri="{FF2B5EF4-FFF2-40B4-BE49-F238E27FC236}">
                <a16:creationId xmlns:a16="http://schemas.microsoft.com/office/drawing/2014/main" id="{F234A81B-555A-5245-87EB-C17138CDA6F9}"/>
              </a:ext>
            </a:extLst>
          </p:cNvPr>
          <p:cNvCxnSpPr>
            <a:cxnSpLocks/>
          </p:cNvCxnSpPr>
          <p:nvPr userDrawn="1"/>
        </p:nvCxnSpPr>
        <p:spPr>
          <a:xfrm>
            <a:off x="11358347" y="625959"/>
            <a:ext cx="0" cy="232322"/>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1721CA2C-7612-4048-8310-44CF888BB3FA}"/>
              </a:ext>
            </a:extLst>
          </p:cNvPr>
          <p:cNvSpPr>
            <a:spLocks noGrp="1"/>
          </p:cNvSpPr>
          <p:nvPr>
            <p:ph idx="10"/>
          </p:nvPr>
        </p:nvSpPr>
        <p:spPr>
          <a:xfrm>
            <a:off x="3414791" y="1645670"/>
            <a:ext cx="2483999" cy="4532880"/>
          </a:xfrm>
        </p:spPr>
        <p:txBody>
          <a:bodyPr/>
          <a:lstStyle>
            <a:lvl1pPr marL="0" indent="0">
              <a:lnSpc>
                <a:spcPct val="100000"/>
              </a:lnSpc>
              <a:buNone/>
              <a:defRPr>
                <a:latin typeface="+mn-lt"/>
              </a:defRPr>
            </a:lvl1pPr>
            <a:lvl2pPr marL="457178" indent="0">
              <a:lnSpc>
                <a:spcPct val="100000"/>
              </a:lnSpc>
              <a:buNone/>
              <a:defRPr>
                <a:latin typeface="+mn-lt"/>
              </a:defRPr>
            </a:lvl2pPr>
            <a:lvl3pPr marL="914354" indent="0">
              <a:lnSpc>
                <a:spcPct val="100000"/>
              </a:lnSpc>
              <a:buNone/>
              <a:defRPr>
                <a:latin typeface="+mn-lt"/>
              </a:defRPr>
            </a:lvl3pPr>
            <a:lvl4pPr marL="1371532" indent="0">
              <a:lnSpc>
                <a:spcPct val="100000"/>
              </a:lnSpc>
              <a:buNone/>
              <a:defRPr>
                <a:latin typeface="+mn-lt"/>
              </a:defRPr>
            </a:lvl4pPr>
            <a:lvl5pPr marL="1828709" indent="0">
              <a:lnSpc>
                <a:spcPct val="100000"/>
              </a:lnSpc>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BD818386-66BA-5445-8FE3-6B46BB48E16E}"/>
              </a:ext>
            </a:extLst>
          </p:cNvPr>
          <p:cNvSpPr>
            <a:spLocks noGrp="1"/>
          </p:cNvSpPr>
          <p:nvPr>
            <p:ph idx="11"/>
          </p:nvPr>
        </p:nvSpPr>
        <p:spPr>
          <a:xfrm>
            <a:off x="6293218" y="1645670"/>
            <a:ext cx="2483999" cy="4532880"/>
          </a:xfrm>
        </p:spPr>
        <p:txBody>
          <a:bodyPr/>
          <a:lstStyle>
            <a:lvl1pPr marL="0" indent="0">
              <a:lnSpc>
                <a:spcPct val="100000"/>
              </a:lnSpc>
              <a:buNone/>
              <a:defRPr>
                <a:latin typeface="+mn-lt"/>
              </a:defRPr>
            </a:lvl1pPr>
            <a:lvl2pPr marL="457178" indent="0">
              <a:lnSpc>
                <a:spcPct val="100000"/>
              </a:lnSpc>
              <a:buNone/>
              <a:defRPr>
                <a:latin typeface="+mn-lt"/>
              </a:defRPr>
            </a:lvl2pPr>
            <a:lvl3pPr marL="914354" indent="0">
              <a:lnSpc>
                <a:spcPct val="100000"/>
              </a:lnSpc>
              <a:buNone/>
              <a:defRPr>
                <a:latin typeface="+mn-lt"/>
              </a:defRPr>
            </a:lvl3pPr>
            <a:lvl4pPr marL="1371532" indent="0">
              <a:lnSpc>
                <a:spcPct val="100000"/>
              </a:lnSpc>
              <a:buNone/>
              <a:defRPr>
                <a:latin typeface="+mn-lt"/>
              </a:defRPr>
            </a:lvl4pPr>
            <a:lvl5pPr marL="1828709" indent="0">
              <a:lnSpc>
                <a:spcPct val="100000"/>
              </a:lnSpc>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7071A652-E99D-A440-AF7D-B3DF482D3EA2}"/>
              </a:ext>
            </a:extLst>
          </p:cNvPr>
          <p:cNvSpPr>
            <a:spLocks noGrp="1"/>
          </p:cNvSpPr>
          <p:nvPr>
            <p:ph idx="12"/>
          </p:nvPr>
        </p:nvSpPr>
        <p:spPr>
          <a:xfrm>
            <a:off x="9171645" y="1645670"/>
            <a:ext cx="2483999" cy="4532880"/>
          </a:xfrm>
        </p:spPr>
        <p:txBody>
          <a:bodyPr/>
          <a:lstStyle>
            <a:lvl1pPr marL="0" indent="0">
              <a:lnSpc>
                <a:spcPct val="100000"/>
              </a:lnSpc>
              <a:buNone/>
              <a:defRPr>
                <a:latin typeface="+mn-lt"/>
              </a:defRPr>
            </a:lvl1pPr>
            <a:lvl2pPr marL="457178" indent="0">
              <a:lnSpc>
                <a:spcPct val="100000"/>
              </a:lnSpc>
              <a:buNone/>
              <a:defRPr>
                <a:latin typeface="+mn-lt"/>
              </a:defRPr>
            </a:lvl2pPr>
            <a:lvl3pPr marL="914354" indent="0">
              <a:lnSpc>
                <a:spcPct val="100000"/>
              </a:lnSpc>
              <a:buNone/>
              <a:defRPr>
                <a:latin typeface="+mn-lt"/>
              </a:defRPr>
            </a:lvl3pPr>
            <a:lvl4pPr marL="1371532" indent="0">
              <a:lnSpc>
                <a:spcPct val="100000"/>
              </a:lnSpc>
              <a:buNone/>
              <a:defRPr>
                <a:latin typeface="+mn-lt"/>
              </a:defRPr>
            </a:lvl4pPr>
            <a:lvl5pPr marL="1828709" indent="0">
              <a:lnSpc>
                <a:spcPct val="100000"/>
              </a:lnSpc>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CE2175C7-9CB8-2448-9B05-69F01779E8F9}"/>
              </a:ext>
            </a:extLst>
          </p:cNvPr>
          <p:cNvSpPr/>
          <p:nvPr userDrawn="1"/>
        </p:nvSpPr>
        <p:spPr>
          <a:xfrm>
            <a:off x="0" y="6392985"/>
            <a:ext cx="12192000" cy="465015"/>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052923151"/>
      </p:ext>
    </p:extLst>
  </p:cSld>
  <p:clrMapOvr>
    <a:masterClrMapping/>
  </p:clrMapOvr>
  <p:extLst>
    <p:ext uri="{DCECCB84-F9BA-43D5-87BE-67443E8EF086}">
      <p15:sldGuideLst xmlns:p15="http://schemas.microsoft.com/office/powerpoint/2012/main">
        <p15:guide id="2" pos="3719" userDrawn="1">
          <p15:clr>
            <a:srgbClr val="FBAE40"/>
          </p15:clr>
        </p15:guide>
        <p15:guide id="3" orient="horz" pos="4252" userDrawn="1">
          <p15:clr>
            <a:srgbClr val="FBAE40"/>
          </p15:clr>
        </p15:guide>
        <p15:guide id="4" orient="horz" pos="4020" userDrawn="1">
          <p15:clr>
            <a:srgbClr val="FBAE40"/>
          </p15:clr>
        </p15:guide>
        <p15:guide id="5" orient="horz" pos="1033" userDrawn="1">
          <p15:clr>
            <a:srgbClr val="FBAE40"/>
          </p15:clr>
        </p15:guide>
        <p15:guide id="6" orient="horz" pos="432" userDrawn="1">
          <p15:clr>
            <a:srgbClr val="FBAE40"/>
          </p15:clr>
        </p15:guide>
        <p15:guide id="7" pos="339" userDrawn="1">
          <p15:clr>
            <a:srgbClr val="FBAE40"/>
          </p15:clr>
        </p15:guide>
        <p15:guide id="8" pos="1907" userDrawn="1">
          <p15:clr>
            <a:srgbClr val="FBAE40"/>
          </p15:clr>
        </p15:guide>
        <p15:guide id="9" pos="2152" userDrawn="1">
          <p15:clr>
            <a:srgbClr val="FBAE40"/>
          </p15:clr>
        </p15:guide>
        <p15:guide id="10" pos="3964" userDrawn="1">
          <p15:clr>
            <a:srgbClr val="FBAE40"/>
          </p15:clr>
        </p15:guide>
        <p15:guide id="11" pos="5531" userDrawn="1">
          <p15:clr>
            <a:srgbClr val="FBAE40"/>
          </p15:clr>
        </p15:guide>
        <p15:guide id="12" pos="5777" userDrawn="1">
          <p15:clr>
            <a:srgbClr val="FBAE40"/>
          </p15:clr>
        </p15:guide>
        <p15:guide id="13" pos="7159" userDrawn="1">
          <p15:clr>
            <a:srgbClr val="FBAE40"/>
          </p15:clr>
        </p15:guide>
        <p15:guide id="14" pos="7344" userDrawn="1">
          <p15:clr>
            <a:srgbClr val="FBAE40"/>
          </p15:clr>
        </p15:guide>
        <p15:guide id="15" pos="7039"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with Picture 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BCAFCE-8EC7-084D-BB9A-53CC57977D66}"/>
              </a:ext>
            </a:extLst>
          </p:cNvPr>
          <p:cNvSpPr>
            <a:spLocks noGrp="1"/>
          </p:cNvSpPr>
          <p:nvPr>
            <p:ph idx="1"/>
          </p:nvPr>
        </p:nvSpPr>
        <p:spPr>
          <a:xfrm>
            <a:off x="536361" y="1645669"/>
            <a:ext cx="4979776" cy="4532881"/>
          </a:xfrm>
        </p:spPr>
        <p:txBody>
          <a:bodyPr/>
          <a:lstStyle>
            <a:lvl1pPr marL="342900" indent="-342900">
              <a:lnSpc>
                <a:spcPct val="100000"/>
              </a:lnSpc>
              <a:buFont typeface="Arial" panose="020B0604020202020204" pitchFamily="34" charset="0"/>
              <a:buChar char="•"/>
              <a:defRPr>
                <a:latin typeface="+mn-lt"/>
              </a:defRPr>
            </a:lvl1pPr>
            <a:lvl2pPr marL="800078" indent="-342900">
              <a:lnSpc>
                <a:spcPct val="100000"/>
              </a:lnSpc>
              <a:buFont typeface="Arial" panose="020B0604020202020204" pitchFamily="34" charset="0"/>
              <a:buChar char="•"/>
              <a:defRPr>
                <a:latin typeface="+mn-lt"/>
              </a:defRPr>
            </a:lvl2pPr>
            <a:lvl3pPr marL="1200104" indent="-285750">
              <a:lnSpc>
                <a:spcPct val="100000"/>
              </a:lnSpc>
              <a:buFont typeface="Arial" panose="020B0604020202020204" pitchFamily="34" charset="0"/>
              <a:buChar char="•"/>
              <a:defRPr>
                <a:latin typeface="+mn-lt"/>
              </a:defRPr>
            </a:lvl3pPr>
            <a:lvl4pPr marL="1657282" indent="-285750">
              <a:lnSpc>
                <a:spcPct val="100000"/>
              </a:lnSpc>
              <a:buFont typeface="Arial" panose="020B0604020202020204" pitchFamily="34" charset="0"/>
              <a:buChar char="•"/>
              <a:defRPr>
                <a:latin typeface="+mn-lt"/>
              </a:defRPr>
            </a:lvl4pPr>
            <a:lvl5pPr marL="2114459" indent="-285750">
              <a:lnSpc>
                <a:spcPct val="100000"/>
              </a:lnSpc>
              <a:buFont typeface="Arial" panose="020B0604020202020204" pitchFamily="34" charset="0"/>
              <a:buChar cha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536361" y="476722"/>
            <a:ext cx="4979776" cy="768545"/>
          </a:xfrm>
          <a:prstGeom prst="rect">
            <a:avLst/>
          </a:prstGeom>
        </p:spPr>
        <p:txBody>
          <a:bodyPr vert="horz" lIns="0" tIns="0" rIns="0" bIns="0" rtlCol="0" anchor="ctr">
            <a:normAutofit/>
          </a:bodyPr>
          <a:lstStyle>
            <a:lvl1pPr>
              <a:defRPr>
                <a:latin typeface="+mn-lt"/>
              </a:defRPr>
            </a:lvl1pPr>
          </a:lstStyle>
          <a:p>
            <a:r>
              <a:rPr lang="en-US"/>
              <a:t>Text with Picture right</a:t>
            </a:r>
          </a:p>
        </p:txBody>
      </p:sp>
      <p:sp>
        <p:nvSpPr>
          <p:cNvPr id="9" name="Slide Number Placeholder 5">
            <a:extLst>
              <a:ext uri="{FF2B5EF4-FFF2-40B4-BE49-F238E27FC236}">
                <a16:creationId xmlns:a16="http://schemas.microsoft.com/office/drawing/2014/main" id="{EB6356D3-CE0A-4748-8BAC-B8CD9197ED70}"/>
              </a:ext>
            </a:extLst>
          </p:cNvPr>
          <p:cNvSpPr>
            <a:spLocks noGrp="1"/>
          </p:cNvSpPr>
          <p:nvPr>
            <p:ph type="sldNum" sz="quarter" idx="4"/>
          </p:nvPr>
        </p:nvSpPr>
        <p:spPr>
          <a:xfrm>
            <a:off x="11470781" y="570009"/>
            <a:ext cx="304131" cy="365125"/>
          </a:xfrm>
          <a:prstGeom prst="rect">
            <a:avLst/>
          </a:prstGeom>
        </p:spPr>
        <p:txBody>
          <a:bodyPr vert="horz" lIns="0" tIns="45720" rIns="0" bIns="45720" rtlCol="0" anchor="ctr"/>
          <a:lstStyle>
            <a:lvl1pPr algn="l">
              <a:defRPr sz="1000" b="0" i="0">
                <a:solidFill>
                  <a:schemeClr val="accent6"/>
                </a:solidFill>
                <a:latin typeface="+mn-lt"/>
              </a:defRPr>
            </a:lvl1pPr>
          </a:lstStyle>
          <a:p>
            <a:fld id="{54797FC3-DC33-DA47-95F6-F7EB925D69E8}" type="slidenum">
              <a:rPr lang="en-US" smtClean="0"/>
              <a:pPr/>
              <a:t>‹#›</a:t>
            </a:fld>
            <a:endParaRPr lang="en-US"/>
          </a:p>
        </p:txBody>
      </p:sp>
      <p:cxnSp>
        <p:nvCxnSpPr>
          <p:cNvPr id="10" name="Straight Connector 9">
            <a:extLst>
              <a:ext uri="{FF2B5EF4-FFF2-40B4-BE49-F238E27FC236}">
                <a16:creationId xmlns:a16="http://schemas.microsoft.com/office/drawing/2014/main" id="{F234A81B-555A-5245-87EB-C17138CDA6F9}"/>
              </a:ext>
            </a:extLst>
          </p:cNvPr>
          <p:cNvCxnSpPr>
            <a:cxnSpLocks/>
          </p:cNvCxnSpPr>
          <p:nvPr userDrawn="1"/>
        </p:nvCxnSpPr>
        <p:spPr>
          <a:xfrm>
            <a:off x="11358347" y="625959"/>
            <a:ext cx="0" cy="232322"/>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Picture Placeholder 3">
            <a:extLst>
              <a:ext uri="{FF2B5EF4-FFF2-40B4-BE49-F238E27FC236}">
                <a16:creationId xmlns:a16="http://schemas.microsoft.com/office/drawing/2014/main" id="{10E64717-DA8A-9C47-B2BD-397159535367}"/>
              </a:ext>
            </a:extLst>
          </p:cNvPr>
          <p:cNvSpPr>
            <a:spLocks noGrp="1"/>
          </p:cNvSpPr>
          <p:nvPr>
            <p:ph type="pic" sz="quarter" idx="14"/>
          </p:nvPr>
        </p:nvSpPr>
        <p:spPr>
          <a:xfrm>
            <a:off x="6096000" y="6"/>
            <a:ext cx="6096000" cy="6392979"/>
          </a:xfrm>
        </p:spPr>
        <p:txBody>
          <a:bodyPr/>
          <a:lstStyle>
            <a:lvl1pPr marL="0" indent="0" algn="ctr">
              <a:buNone/>
              <a:defRPr>
                <a:latin typeface="+mn-lt"/>
              </a:defRPr>
            </a:lvl1pPr>
          </a:lstStyle>
          <a:p>
            <a:r>
              <a:rPr lang="en-US"/>
              <a:t>Click icon to add picture</a:t>
            </a:r>
          </a:p>
        </p:txBody>
      </p:sp>
      <p:sp>
        <p:nvSpPr>
          <p:cNvPr id="16" name="Rectangle 15">
            <a:extLst>
              <a:ext uri="{FF2B5EF4-FFF2-40B4-BE49-F238E27FC236}">
                <a16:creationId xmlns:a16="http://schemas.microsoft.com/office/drawing/2014/main" id="{CE2175C7-9CB8-2448-9B05-69F01779E8F9}"/>
              </a:ext>
            </a:extLst>
          </p:cNvPr>
          <p:cNvSpPr/>
          <p:nvPr userDrawn="1"/>
        </p:nvSpPr>
        <p:spPr>
          <a:xfrm>
            <a:off x="0" y="6392985"/>
            <a:ext cx="12192000" cy="465015"/>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838249048"/>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432" userDrawn="1">
          <p15:clr>
            <a:srgbClr val="FBAE40"/>
          </p15:clr>
        </p15:guide>
        <p15:guide id="3" orient="horz" pos="1033" userDrawn="1">
          <p15:clr>
            <a:srgbClr val="FBAE40"/>
          </p15:clr>
        </p15:guide>
        <p15:guide id="4" orient="horz" pos="4020" userDrawn="1">
          <p15:clr>
            <a:srgbClr val="FBAE40"/>
          </p15:clr>
        </p15:guide>
        <p15:guide id="5" pos="339" userDrawn="1">
          <p15:clr>
            <a:srgbClr val="FBAE40"/>
          </p15:clr>
        </p15:guide>
        <p15:guide id="6" pos="3473" userDrawn="1">
          <p15:clr>
            <a:srgbClr val="FBAE40"/>
          </p15:clr>
        </p15:guide>
        <p15:guide id="7" pos="7159" userDrawn="1">
          <p15:clr>
            <a:srgbClr val="FBAE40"/>
          </p15:clr>
        </p15:guide>
        <p15:guide id="8" orient="horz" pos="425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with Picture Left">
    <p:spTree>
      <p:nvGrpSpPr>
        <p:cNvPr id="1" name=""/>
        <p:cNvGrpSpPr/>
        <p:nvPr/>
      </p:nvGrpSpPr>
      <p:grpSpPr>
        <a:xfrm>
          <a:off x="0" y="0"/>
          <a:ext cx="0" cy="0"/>
          <a:chOff x="0" y="0"/>
          <a:chExt cx="0" cy="0"/>
        </a:xfrm>
      </p:grpSpPr>
      <p:sp>
        <p:nvSpPr>
          <p:cNvPr id="18" name="Picture Placeholder 3">
            <a:extLst>
              <a:ext uri="{FF2B5EF4-FFF2-40B4-BE49-F238E27FC236}">
                <a16:creationId xmlns:a16="http://schemas.microsoft.com/office/drawing/2014/main" id="{10E64717-DA8A-9C47-B2BD-397159535367}"/>
              </a:ext>
            </a:extLst>
          </p:cNvPr>
          <p:cNvSpPr>
            <a:spLocks noGrp="1"/>
          </p:cNvSpPr>
          <p:nvPr>
            <p:ph type="pic" sz="quarter" idx="14"/>
          </p:nvPr>
        </p:nvSpPr>
        <p:spPr>
          <a:xfrm>
            <a:off x="0" y="6"/>
            <a:ext cx="6096000" cy="6392979"/>
          </a:xfrm>
        </p:spPr>
        <p:txBody>
          <a:bodyPr/>
          <a:lstStyle>
            <a:lvl1pPr marL="0" indent="0" algn="ctr">
              <a:buNone/>
              <a:defRPr>
                <a:latin typeface="+mn-lt"/>
              </a:defRPr>
            </a:lvl1pPr>
          </a:lstStyle>
          <a:p>
            <a:r>
              <a:rPr lang="en-US"/>
              <a:t>Click icon to add picture</a:t>
            </a:r>
          </a:p>
        </p:txBody>
      </p:sp>
      <p:sp>
        <p:nvSpPr>
          <p:cNvPr id="3" name="Content Placeholder 2">
            <a:extLst>
              <a:ext uri="{FF2B5EF4-FFF2-40B4-BE49-F238E27FC236}">
                <a16:creationId xmlns:a16="http://schemas.microsoft.com/office/drawing/2014/main" id="{4CBCAFCE-8EC7-084D-BB9A-53CC57977D66}"/>
              </a:ext>
            </a:extLst>
          </p:cNvPr>
          <p:cNvSpPr>
            <a:spLocks noGrp="1"/>
          </p:cNvSpPr>
          <p:nvPr>
            <p:ph idx="1"/>
          </p:nvPr>
        </p:nvSpPr>
        <p:spPr>
          <a:xfrm>
            <a:off x="6568041" y="1645669"/>
            <a:ext cx="4979776" cy="4532881"/>
          </a:xfrm>
        </p:spPr>
        <p:txBody>
          <a:bodyPr/>
          <a:lstStyle>
            <a:lvl1pPr marL="342900" indent="-342900">
              <a:lnSpc>
                <a:spcPct val="100000"/>
              </a:lnSpc>
              <a:buFont typeface="Arial" panose="020B0604020202020204" pitchFamily="34" charset="0"/>
              <a:buChar char="•"/>
              <a:defRPr>
                <a:latin typeface="+mn-lt"/>
              </a:defRPr>
            </a:lvl1pPr>
            <a:lvl2pPr marL="800078" indent="-342900">
              <a:lnSpc>
                <a:spcPct val="100000"/>
              </a:lnSpc>
              <a:buFont typeface="Arial" panose="020B0604020202020204" pitchFamily="34" charset="0"/>
              <a:buChar char="•"/>
              <a:defRPr>
                <a:latin typeface="+mn-lt"/>
              </a:defRPr>
            </a:lvl2pPr>
            <a:lvl3pPr marL="1200104" indent="-285750">
              <a:lnSpc>
                <a:spcPct val="100000"/>
              </a:lnSpc>
              <a:buFont typeface="Arial" panose="020B0604020202020204" pitchFamily="34" charset="0"/>
              <a:buChar char="•"/>
              <a:defRPr>
                <a:latin typeface="+mn-lt"/>
              </a:defRPr>
            </a:lvl3pPr>
            <a:lvl4pPr marL="1657282" indent="-285750">
              <a:lnSpc>
                <a:spcPct val="100000"/>
              </a:lnSpc>
              <a:buFont typeface="Arial" panose="020B0604020202020204" pitchFamily="34" charset="0"/>
              <a:buChar char="•"/>
              <a:defRPr>
                <a:latin typeface="+mn-lt"/>
              </a:defRPr>
            </a:lvl4pPr>
            <a:lvl5pPr marL="2114459" indent="-285750">
              <a:lnSpc>
                <a:spcPct val="100000"/>
              </a:lnSpc>
              <a:buFont typeface="Arial" panose="020B0604020202020204" pitchFamily="34" charset="0"/>
              <a:buChar cha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6568041" y="476722"/>
            <a:ext cx="4610704" cy="768545"/>
          </a:xfrm>
          <a:prstGeom prst="rect">
            <a:avLst/>
          </a:prstGeom>
        </p:spPr>
        <p:txBody>
          <a:bodyPr vert="horz" lIns="0" tIns="0" rIns="0" bIns="0" rtlCol="0" anchor="ctr">
            <a:normAutofit/>
          </a:bodyPr>
          <a:lstStyle>
            <a:lvl1pPr>
              <a:defRPr>
                <a:latin typeface="+mn-lt"/>
              </a:defRPr>
            </a:lvl1pPr>
          </a:lstStyle>
          <a:p>
            <a:r>
              <a:rPr lang="en-US"/>
              <a:t>Text with Picture Left</a:t>
            </a:r>
          </a:p>
        </p:txBody>
      </p:sp>
      <p:sp>
        <p:nvSpPr>
          <p:cNvPr id="9" name="Slide Number Placeholder 5">
            <a:extLst>
              <a:ext uri="{FF2B5EF4-FFF2-40B4-BE49-F238E27FC236}">
                <a16:creationId xmlns:a16="http://schemas.microsoft.com/office/drawing/2014/main" id="{EB6356D3-CE0A-4748-8BAC-B8CD9197ED70}"/>
              </a:ext>
            </a:extLst>
          </p:cNvPr>
          <p:cNvSpPr>
            <a:spLocks noGrp="1"/>
          </p:cNvSpPr>
          <p:nvPr>
            <p:ph type="sldNum" sz="quarter" idx="4"/>
          </p:nvPr>
        </p:nvSpPr>
        <p:spPr>
          <a:xfrm>
            <a:off x="11470781" y="570009"/>
            <a:ext cx="304131" cy="365125"/>
          </a:xfrm>
          <a:prstGeom prst="rect">
            <a:avLst/>
          </a:prstGeom>
        </p:spPr>
        <p:txBody>
          <a:bodyPr vert="horz" lIns="0" tIns="45720" rIns="0" bIns="45720" rtlCol="0" anchor="ctr"/>
          <a:lstStyle>
            <a:lvl1pPr algn="l">
              <a:defRPr sz="1000" b="0" i="0">
                <a:solidFill>
                  <a:schemeClr val="accent6"/>
                </a:solidFill>
                <a:latin typeface="+mn-lt"/>
              </a:defRPr>
            </a:lvl1pPr>
          </a:lstStyle>
          <a:p>
            <a:fld id="{54797FC3-DC33-DA47-95F6-F7EB925D69E8}" type="slidenum">
              <a:rPr lang="en-US" smtClean="0"/>
              <a:pPr/>
              <a:t>‹#›</a:t>
            </a:fld>
            <a:endParaRPr lang="en-US"/>
          </a:p>
        </p:txBody>
      </p:sp>
      <p:cxnSp>
        <p:nvCxnSpPr>
          <p:cNvPr id="10" name="Straight Connector 9">
            <a:extLst>
              <a:ext uri="{FF2B5EF4-FFF2-40B4-BE49-F238E27FC236}">
                <a16:creationId xmlns:a16="http://schemas.microsoft.com/office/drawing/2014/main" id="{F234A81B-555A-5245-87EB-C17138CDA6F9}"/>
              </a:ext>
            </a:extLst>
          </p:cNvPr>
          <p:cNvCxnSpPr>
            <a:cxnSpLocks/>
          </p:cNvCxnSpPr>
          <p:nvPr userDrawn="1"/>
        </p:nvCxnSpPr>
        <p:spPr>
          <a:xfrm>
            <a:off x="11358347" y="625959"/>
            <a:ext cx="0" cy="232322"/>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CE2175C7-9CB8-2448-9B05-69F01779E8F9}"/>
              </a:ext>
            </a:extLst>
          </p:cNvPr>
          <p:cNvSpPr/>
          <p:nvPr userDrawn="1"/>
        </p:nvSpPr>
        <p:spPr>
          <a:xfrm>
            <a:off x="0" y="6392985"/>
            <a:ext cx="12192000" cy="465015"/>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566987827"/>
      </p:ext>
    </p:extLst>
  </p:cSld>
  <p:clrMapOvr>
    <a:masterClrMapping/>
  </p:clrMapOvr>
  <p:extLst>
    <p:ext uri="{DCECCB84-F9BA-43D5-87BE-67443E8EF086}">
      <p15:sldGuideLst xmlns:p15="http://schemas.microsoft.com/office/powerpoint/2012/main">
        <p15:guide id="1" orient="horz" pos="432" userDrawn="1">
          <p15:clr>
            <a:srgbClr val="FBAE40"/>
          </p15:clr>
        </p15:guide>
        <p15:guide id="2" pos="3840" userDrawn="1">
          <p15:clr>
            <a:srgbClr val="FBAE40"/>
          </p15:clr>
        </p15:guide>
        <p15:guide id="3" orient="horz" pos="1033" userDrawn="1">
          <p15:clr>
            <a:srgbClr val="FBAE40"/>
          </p15:clr>
        </p15:guide>
        <p15:guide id="4" pos="7159" userDrawn="1">
          <p15:clr>
            <a:srgbClr val="FBAE40"/>
          </p15:clr>
        </p15:guide>
        <p15:guide id="5" pos="7276" userDrawn="1">
          <p15:clr>
            <a:srgbClr val="FBAE40"/>
          </p15:clr>
        </p15:guide>
        <p15:guide id="6" pos="4135" userDrawn="1">
          <p15:clr>
            <a:srgbClr val="FBAE40"/>
          </p15:clr>
        </p15:guide>
        <p15:guide id="7" orient="horz" pos="4024" userDrawn="1">
          <p15:clr>
            <a:srgbClr val="FBAE40"/>
          </p15:clr>
        </p15:guide>
        <p15:guide id="8" orient="horz" pos="4252" userDrawn="1">
          <p15:clr>
            <a:srgbClr val="FBAE40"/>
          </p15:clr>
        </p15:guide>
        <p15:guide id="9" pos="339" userDrawn="1">
          <p15:clr>
            <a:srgbClr val="FBAE40"/>
          </p15:clr>
        </p15:guide>
        <p15:guide id="10" pos="7039"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with Picture Horizontal">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BCAFCE-8EC7-084D-BB9A-53CC57977D66}"/>
              </a:ext>
            </a:extLst>
          </p:cNvPr>
          <p:cNvSpPr>
            <a:spLocks noGrp="1"/>
          </p:cNvSpPr>
          <p:nvPr>
            <p:ph idx="1"/>
          </p:nvPr>
        </p:nvSpPr>
        <p:spPr>
          <a:xfrm>
            <a:off x="536361" y="1645675"/>
            <a:ext cx="11119267" cy="1580751"/>
          </a:xfrm>
        </p:spPr>
        <p:txBody>
          <a:bodyPr/>
          <a:lstStyle>
            <a:lvl1pPr marL="0" indent="0">
              <a:lnSpc>
                <a:spcPct val="100000"/>
              </a:lnSpc>
              <a:buNone/>
              <a:defRPr>
                <a:latin typeface="+mn-lt"/>
              </a:defRPr>
            </a:lvl1pPr>
            <a:lvl2pPr marL="457178" indent="0">
              <a:lnSpc>
                <a:spcPct val="100000"/>
              </a:lnSpc>
              <a:buNone/>
              <a:defRPr/>
            </a:lvl2pPr>
            <a:lvl3pPr marL="914354" indent="0">
              <a:lnSpc>
                <a:spcPct val="100000"/>
              </a:lnSpc>
              <a:buNone/>
              <a:defRPr/>
            </a:lvl3pPr>
            <a:lvl4pPr marL="1371532" indent="0">
              <a:lnSpc>
                <a:spcPct val="100000"/>
              </a:lnSpc>
              <a:buNone/>
              <a:defRPr/>
            </a:lvl4pPr>
            <a:lvl5pPr marL="1828709" indent="0">
              <a:lnSpc>
                <a:spcPct val="100000"/>
              </a:lnSpc>
              <a:buNone/>
              <a:defRPr/>
            </a:lvl5pPr>
          </a:lstStyle>
          <a:p>
            <a:pPr lvl="0"/>
            <a:r>
              <a:rPr lang="en-US"/>
              <a:t>Click to edit Master text styles</a:t>
            </a:r>
          </a:p>
        </p:txBody>
      </p:sp>
      <p:sp>
        <p:nvSpPr>
          <p:cNvPr id="12"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536364" y="476722"/>
            <a:ext cx="10636465" cy="768545"/>
          </a:xfrm>
          <a:prstGeom prst="rect">
            <a:avLst/>
          </a:prstGeom>
        </p:spPr>
        <p:txBody>
          <a:bodyPr vert="horz" lIns="0" tIns="0" rIns="0" bIns="0" rtlCol="0" anchor="ctr">
            <a:normAutofit/>
          </a:bodyPr>
          <a:lstStyle>
            <a:lvl1pPr>
              <a:defRPr>
                <a:latin typeface="+mn-lt"/>
              </a:defRPr>
            </a:lvl1pPr>
          </a:lstStyle>
          <a:p>
            <a:r>
              <a:rPr lang="en-US"/>
              <a:t>Text with Picture Horizontal</a:t>
            </a:r>
          </a:p>
        </p:txBody>
      </p:sp>
      <p:sp>
        <p:nvSpPr>
          <p:cNvPr id="9" name="Slide Number Placeholder 5">
            <a:extLst>
              <a:ext uri="{FF2B5EF4-FFF2-40B4-BE49-F238E27FC236}">
                <a16:creationId xmlns:a16="http://schemas.microsoft.com/office/drawing/2014/main" id="{EB6356D3-CE0A-4748-8BAC-B8CD9197ED70}"/>
              </a:ext>
            </a:extLst>
          </p:cNvPr>
          <p:cNvSpPr>
            <a:spLocks noGrp="1"/>
          </p:cNvSpPr>
          <p:nvPr>
            <p:ph type="sldNum" sz="quarter" idx="4"/>
          </p:nvPr>
        </p:nvSpPr>
        <p:spPr>
          <a:xfrm>
            <a:off x="11470781" y="570009"/>
            <a:ext cx="304131" cy="365125"/>
          </a:xfrm>
          <a:prstGeom prst="rect">
            <a:avLst/>
          </a:prstGeom>
        </p:spPr>
        <p:txBody>
          <a:bodyPr vert="horz" lIns="0" tIns="45720" rIns="0" bIns="45720" rtlCol="0" anchor="ctr"/>
          <a:lstStyle>
            <a:lvl1pPr algn="l">
              <a:defRPr sz="1000" b="0" i="0">
                <a:solidFill>
                  <a:schemeClr val="accent6"/>
                </a:solidFill>
                <a:latin typeface="+mn-lt"/>
              </a:defRPr>
            </a:lvl1pPr>
          </a:lstStyle>
          <a:p>
            <a:fld id="{54797FC3-DC33-DA47-95F6-F7EB925D69E8}" type="slidenum">
              <a:rPr lang="en-US" smtClean="0"/>
              <a:pPr/>
              <a:t>‹#›</a:t>
            </a:fld>
            <a:endParaRPr lang="en-US"/>
          </a:p>
        </p:txBody>
      </p:sp>
      <p:cxnSp>
        <p:nvCxnSpPr>
          <p:cNvPr id="10" name="Straight Connector 9">
            <a:extLst>
              <a:ext uri="{FF2B5EF4-FFF2-40B4-BE49-F238E27FC236}">
                <a16:creationId xmlns:a16="http://schemas.microsoft.com/office/drawing/2014/main" id="{F234A81B-555A-5245-87EB-C17138CDA6F9}"/>
              </a:ext>
            </a:extLst>
          </p:cNvPr>
          <p:cNvCxnSpPr>
            <a:cxnSpLocks/>
          </p:cNvCxnSpPr>
          <p:nvPr userDrawn="1"/>
        </p:nvCxnSpPr>
        <p:spPr>
          <a:xfrm>
            <a:off x="11358347" y="625959"/>
            <a:ext cx="0" cy="232322"/>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Picture Placeholder 3">
            <a:extLst>
              <a:ext uri="{FF2B5EF4-FFF2-40B4-BE49-F238E27FC236}">
                <a16:creationId xmlns:a16="http://schemas.microsoft.com/office/drawing/2014/main" id="{10E64717-DA8A-9C47-B2BD-397159535367}"/>
              </a:ext>
            </a:extLst>
          </p:cNvPr>
          <p:cNvSpPr>
            <a:spLocks noGrp="1"/>
          </p:cNvSpPr>
          <p:nvPr>
            <p:ph type="pic" sz="quarter" idx="14"/>
          </p:nvPr>
        </p:nvSpPr>
        <p:spPr>
          <a:xfrm>
            <a:off x="0" y="3429007"/>
            <a:ext cx="12192000" cy="2963978"/>
          </a:xfrm>
        </p:spPr>
        <p:txBody>
          <a:bodyPr/>
          <a:lstStyle>
            <a:lvl1pPr marL="0" indent="0" algn="ctr">
              <a:buNone/>
              <a:defRPr>
                <a:latin typeface="+mn-lt"/>
              </a:defRPr>
            </a:lvl1pPr>
          </a:lstStyle>
          <a:p>
            <a:r>
              <a:rPr lang="en-US"/>
              <a:t>Click icon to add picture</a:t>
            </a:r>
          </a:p>
        </p:txBody>
      </p:sp>
      <p:sp>
        <p:nvSpPr>
          <p:cNvPr id="14" name="Rectangle 13">
            <a:extLst>
              <a:ext uri="{FF2B5EF4-FFF2-40B4-BE49-F238E27FC236}">
                <a16:creationId xmlns:a16="http://schemas.microsoft.com/office/drawing/2014/main" id="{CE2175C7-9CB8-2448-9B05-69F01779E8F9}"/>
              </a:ext>
            </a:extLst>
          </p:cNvPr>
          <p:cNvSpPr/>
          <p:nvPr userDrawn="1"/>
        </p:nvSpPr>
        <p:spPr>
          <a:xfrm>
            <a:off x="0" y="6392985"/>
            <a:ext cx="12192000" cy="465015"/>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130463224"/>
      </p:ext>
    </p:extLst>
  </p:cSld>
  <p:clrMapOvr>
    <a:masterClrMapping/>
  </p:clrMapOvr>
  <p:extLst>
    <p:ext uri="{DCECCB84-F9BA-43D5-87BE-67443E8EF086}">
      <p15:sldGuideLst xmlns:p15="http://schemas.microsoft.com/office/powerpoint/2012/main">
        <p15:guide id="1" pos="339" userDrawn="1">
          <p15:clr>
            <a:srgbClr val="FBAE40"/>
          </p15:clr>
        </p15:guide>
        <p15:guide id="2" orient="horz" pos="2160" userDrawn="1">
          <p15:clr>
            <a:srgbClr val="FBAE40"/>
          </p15:clr>
        </p15:guide>
        <p15:guide id="3" pos="7159" userDrawn="1">
          <p15:clr>
            <a:srgbClr val="FBAE40"/>
          </p15:clr>
        </p15:guide>
        <p15:guide id="4" pos="7344" userDrawn="1">
          <p15:clr>
            <a:srgbClr val="FBAE40"/>
          </p15:clr>
        </p15:guide>
        <p15:guide id="5" pos="7039" userDrawn="1">
          <p15:clr>
            <a:srgbClr val="FBAE40"/>
          </p15:clr>
        </p15:guide>
        <p15:guide id="6" orient="horz" pos="1033" userDrawn="1">
          <p15:clr>
            <a:srgbClr val="FBAE40"/>
          </p15:clr>
        </p15:guide>
        <p15:guide id="7" orient="horz" pos="432" userDrawn="1">
          <p15:clr>
            <a:srgbClr val="FBAE40"/>
          </p15:clr>
        </p15:guide>
        <p15:guide id="8" orient="horz" pos="2033" userDrawn="1">
          <p15:clr>
            <a:srgbClr val="FBAE40"/>
          </p15:clr>
        </p15:guide>
        <p15:guide id="9" orient="horz" pos="4252"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39DCCF1-D258-304E-92F9-EAA5549B6A5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itle 1">
            <a:extLst>
              <a:ext uri="{FF2B5EF4-FFF2-40B4-BE49-F238E27FC236}">
                <a16:creationId xmlns:a16="http://schemas.microsoft.com/office/drawing/2014/main" id="{D1DDA15B-1995-AE43-880C-7F4CEF5CD287}"/>
              </a:ext>
            </a:extLst>
          </p:cNvPr>
          <p:cNvSpPr>
            <a:spLocks noGrp="1"/>
          </p:cNvSpPr>
          <p:nvPr>
            <p:ph type="ctrTitle" hasCustomPrompt="1"/>
          </p:nvPr>
        </p:nvSpPr>
        <p:spPr>
          <a:xfrm>
            <a:off x="762000" y="1876586"/>
            <a:ext cx="9144000" cy="2387600"/>
          </a:xfrm>
        </p:spPr>
        <p:txBody>
          <a:bodyPr anchor="b"/>
          <a:lstStyle>
            <a:lvl1pPr algn="l">
              <a:defRPr sz="6000">
                <a:solidFill>
                  <a:schemeClr val="bg1"/>
                </a:solidFill>
                <a:latin typeface="+mn-lt"/>
              </a:defRPr>
            </a:lvl1pPr>
          </a:lstStyle>
          <a:p>
            <a:r>
              <a:rPr lang="en-US"/>
              <a:t>Section Divider</a:t>
            </a:r>
          </a:p>
        </p:txBody>
      </p:sp>
      <p:sp>
        <p:nvSpPr>
          <p:cNvPr id="11" name="Subtitle 2">
            <a:extLst>
              <a:ext uri="{FF2B5EF4-FFF2-40B4-BE49-F238E27FC236}">
                <a16:creationId xmlns:a16="http://schemas.microsoft.com/office/drawing/2014/main" id="{EBF7DDEF-89EA-0549-818A-952EB33F38A3}"/>
              </a:ext>
            </a:extLst>
          </p:cNvPr>
          <p:cNvSpPr>
            <a:spLocks noGrp="1"/>
          </p:cNvSpPr>
          <p:nvPr>
            <p:ph type="subTitle" idx="1"/>
          </p:nvPr>
        </p:nvSpPr>
        <p:spPr>
          <a:xfrm>
            <a:off x="762000" y="4356261"/>
            <a:ext cx="9144000" cy="1655762"/>
          </a:xfrm>
        </p:spPr>
        <p:txBody>
          <a:bodyPr/>
          <a:lstStyle>
            <a:lvl1pPr marL="0" indent="0" algn="l">
              <a:buNone/>
              <a:defRPr sz="2400">
                <a:solidFill>
                  <a:schemeClr val="bg1"/>
                </a:solidFill>
                <a:latin typeface="+mn-lt"/>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Tree>
    <p:extLst>
      <p:ext uri="{BB962C8B-B14F-4D97-AF65-F5344CB8AC3E}">
        <p14:creationId xmlns:p14="http://schemas.microsoft.com/office/powerpoint/2010/main" val="4165318119"/>
      </p:ext>
    </p:extLst>
  </p:cSld>
  <p:clrMapOvr>
    <a:masterClrMapping/>
  </p:clrMapOvr>
  <p:extLst>
    <p:ext uri="{DCECCB84-F9BA-43D5-87BE-67443E8EF086}">
      <p15:sldGuideLst xmlns:p15="http://schemas.microsoft.com/office/powerpoint/2012/main">
        <p15:guide id="1" pos="483" userDrawn="1">
          <p15:clr>
            <a:srgbClr val="FBAE40"/>
          </p15:clr>
        </p15:guide>
        <p15:guide id="2" orient="horz" pos="991" userDrawn="1">
          <p15:clr>
            <a:srgbClr val="FBAE40"/>
          </p15:clr>
        </p15:guide>
        <p15:guide id="3" orient="horz" pos="584" userDrawn="1">
          <p15:clr>
            <a:srgbClr val="FBAE40"/>
          </p15:clr>
        </p15:guide>
        <p15:guide id="4" orient="horz" pos="2550" userDrawn="1">
          <p15:clr>
            <a:srgbClr val="FBAE40"/>
          </p15:clr>
        </p15:guide>
        <p15:guide id="5" orient="horz" pos="2744" userDrawn="1">
          <p15:clr>
            <a:srgbClr val="FBAE40"/>
          </p15:clr>
        </p15:guide>
        <p15:guide id="6" pos="624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Divider - Monogram">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CEE52DBA-0B5D-5C4F-BA21-9A50C1ADD9B6}"/>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10680" r="5495" b="15282"/>
          <a:stretch/>
        </p:blipFill>
        <p:spPr>
          <a:xfrm>
            <a:off x="3438144" y="0"/>
            <a:ext cx="8753856" cy="6858000"/>
          </a:xfrm>
          <a:prstGeom prst="rect">
            <a:avLst/>
          </a:prstGeom>
        </p:spPr>
      </p:pic>
      <p:sp>
        <p:nvSpPr>
          <p:cNvPr id="10" name="Title 1">
            <a:extLst>
              <a:ext uri="{FF2B5EF4-FFF2-40B4-BE49-F238E27FC236}">
                <a16:creationId xmlns:a16="http://schemas.microsoft.com/office/drawing/2014/main" id="{D1DDA15B-1995-AE43-880C-7F4CEF5CD287}"/>
              </a:ext>
            </a:extLst>
          </p:cNvPr>
          <p:cNvSpPr>
            <a:spLocks noGrp="1"/>
          </p:cNvSpPr>
          <p:nvPr>
            <p:ph type="ctrTitle" hasCustomPrompt="1"/>
          </p:nvPr>
        </p:nvSpPr>
        <p:spPr>
          <a:xfrm>
            <a:off x="762003" y="1876586"/>
            <a:ext cx="9150351" cy="2387600"/>
          </a:xfrm>
        </p:spPr>
        <p:txBody>
          <a:bodyPr anchor="b"/>
          <a:lstStyle>
            <a:lvl1pPr algn="l">
              <a:defRPr sz="6000">
                <a:solidFill>
                  <a:schemeClr val="bg1"/>
                </a:solidFill>
                <a:latin typeface="+mn-lt"/>
              </a:defRPr>
            </a:lvl1pPr>
          </a:lstStyle>
          <a:p>
            <a:r>
              <a:rPr lang="en-US"/>
              <a:t>Section Divider - Monogram</a:t>
            </a:r>
          </a:p>
        </p:txBody>
      </p:sp>
      <p:sp>
        <p:nvSpPr>
          <p:cNvPr id="11" name="Subtitle 2">
            <a:extLst>
              <a:ext uri="{FF2B5EF4-FFF2-40B4-BE49-F238E27FC236}">
                <a16:creationId xmlns:a16="http://schemas.microsoft.com/office/drawing/2014/main" id="{EBF7DDEF-89EA-0549-818A-952EB33F38A3}"/>
              </a:ext>
            </a:extLst>
          </p:cNvPr>
          <p:cNvSpPr>
            <a:spLocks noGrp="1"/>
          </p:cNvSpPr>
          <p:nvPr>
            <p:ph type="subTitle" idx="1"/>
          </p:nvPr>
        </p:nvSpPr>
        <p:spPr>
          <a:xfrm>
            <a:off x="762003" y="4356261"/>
            <a:ext cx="9150351" cy="1655762"/>
          </a:xfrm>
        </p:spPr>
        <p:txBody>
          <a:bodyPr/>
          <a:lstStyle>
            <a:lvl1pPr marL="0" indent="0" algn="l">
              <a:buNone/>
              <a:defRPr sz="2400">
                <a:solidFill>
                  <a:schemeClr val="bg1"/>
                </a:solidFill>
                <a:latin typeface="+mn-lt"/>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pic>
        <p:nvPicPr>
          <p:cNvPr id="9" name="Graphic 8">
            <a:extLst>
              <a:ext uri="{FF2B5EF4-FFF2-40B4-BE49-F238E27FC236}">
                <a16:creationId xmlns:a16="http://schemas.microsoft.com/office/drawing/2014/main" id="{F7849BD5-9C11-5D44-854F-7027C6FBA99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62000" y="928012"/>
            <a:ext cx="4734560" cy="416812"/>
          </a:xfrm>
          <a:prstGeom prst="rect">
            <a:avLst/>
          </a:prstGeom>
        </p:spPr>
      </p:pic>
    </p:spTree>
    <p:extLst>
      <p:ext uri="{BB962C8B-B14F-4D97-AF65-F5344CB8AC3E}">
        <p14:creationId xmlns:p14="http://schemas.microsoft.com/office/powerpoint/2010/main" val="1856165079"/>
      </p:ext>
    </p:extLst>
  </p:cSld>
  <p:clrMapOvr>
    <a:masterClrMapping/>
  </p:clrMapOvr>
  <p:extLst>
    <p:ext uri="{DCECCB84-F9BA-43D5-87BE-67443E8EF086}">
      <p15:sldGuideLst xmlns:p15="http://schemas.microsoft.com/office/powerpoint/2012/main">
        <p15:guide id="1" pos="483" userDrawn="1">
          <p15:clr>
            <a:srgbClr val="FBAE40"/>
          </p15:clr>
        </p15:guide>
        <p15:guide id="2" orient="horz" pos="584" userDrawn="1">
          <p15:clr>
            <a:srgbClr val="FBAE40"/>
          </p15:clr>
        </p15:guide>
        <p15:guide id="3" orient="horz" pos="991" userDrawn="1">
          <p15:clr>
            <a:srgbClr val="FBAE40"/>
          </p15:clr>
        </p15:guide>
        <p15:guide id="4" orient="horz" pos="2550" userDrawn="1">
          <p15:clr>
            <a:srgbClr val="FBAE40"/>
          </p15:clr>
        </p15:guide>
        <p15:guide id="5" orient="horz" pos="2744" userDrawn="1">
          <p15:clr>
            <a:srgbClr val="FBAE40"/>
          </p15:clr>
        </p15:guide>
        <p15:guide id="6" pos="624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Divider - Picture 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39DCCF1-D258-304E-92F9-EAA5549B6A52}"/>
              </a:ext>
            </a:extLst>
          </p:cNvPr>
          <p:cNvSpPr/>
          <p:nvPr userDrawn="1"/>
        </p:nvSpPr>
        <p:spPr>
          <a:xfrm>
            <a:off x="0" y="0"/>
            <a:ext cx="12192000" cy="6858000"/>
          </a:xfrm>
          <a:prstGeom prst="rect">
            <a:avLst/>
          </a:prstGeom>
          <a:solidFill>
            <a:schemeClr val="accent3">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itle 1">
            <a:extLst>
              <a:ext uri="{FF2B5EF4-FFF2-40B4-BE49-F238E27FC236}">
                <a16:creationId xmlns:a16="http://schemas.microsoft.com/office/drawing/2014/main" id="{D1DDA15B-1995-AE43-880C-7F4CEF5CD287}"/>
              </a:ext>
            </a:extLst>
          </p:cNvPr>
          <p:cNvSpPr>
            <a:spLocks noGrp="1"/>
          </p:cNvSpPr>
          <p:nvPr>
            <p:ph type="ctrTitle" hasCustomPrompt="1"/>
          </p:nvPr>
        </p:nvSpPr>
        <p:spPr>
          <a:xfrm>
            <a:off x="762000" y="1876586"/>
            <a:ext cx="9144000" cy="2387600"/>
          </a:xfrm>
        </p:spPr>
        <p:txBody>
          <a:bodyPr anchor="b"/>
          <a:lstStyle>
            <a:lvl1pPr algn="l">
              <a:defRPr sz="6000">
                <a:solidFill>
                  <a:schemeClr val="bg1"/>
                </a:solidFill>
                <a:latin typeface="+mn-lt"/>
              </a:defRPr>
            </a:lvl1pPr>
          </a:lstStyle>
          <a:p>
            <a:r>
              <a:rPr lang="en-US"/>
              <a:t>Section Divider – </a:t>
            </a:r>
            <a:br>
              <a:rPr lang="en-US"/>
            </a:br>
            <a:r>
              <a:rPr lang="en-US"/>
              <a:t>Picture Background</a:t>
            </a:r>
          </a:p>
        </p:txBody>
      </p:sp>
      <p:sp>
        <p:nvSpPr>
          <p:cNvPr id="11" name="Subtitle 2">
            <a:extLst>
              <a:ext uri="{FF2B5EF4-FFF2-40B4-BE49-F238E27FC236}">
                <a16:creationId xmlns:a16="http://schemas.microsoft.com/office/drawing/2014/main" id="{EBF7DDEF-89EA-0549-818A-952EB33F38A3}"/>
              </a:ext>
            </a:extLst>
          </p:cNvPr>
          <p:cNvSpPr>
            <a:spLocks noGrp="1"/>
          </p:cNvSpPr>
          <p:nvPr>
            <p:ph type="subTitle" idx="1"/>
          </p:nvPr>
        </p:nvSpPr>
        <p:spPr>
          <a:xfrm>
            <a:off x="762000" y="4356261"/>
            <a:ext cx="9144000" cy="1655762"/>
          </a:xfrm>
        </p:spPr>
        <p:txBody>
          <a:bodyPr/>
          <a:lstStyle>
            <a:lvl1pPr marL="0" indent="0" algn="l">
              <a:buNone/>
              <a:defRPr sz="2400">
                <a:solidFill>
                  <a:schemeClr val="bg1"/>
                </a:solidFill>
                <a:latin typeface="+mn-lt"/>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9" name="TextBox 8">
            <a:extLst>
              <a:ext uri="{FF2B5EF4-FFF2-40B4-BE49-F238E27FC236}">
                <a16:creationId xmlns:a16="http://schemas.microsoft.com/office/drawing/2014/main" id="{5ED71B4D-8ED0-0B45-92CD-A27082105A38}"/>
              </a:ext>
            </a:extLst>
          </p:cNvPr>
          <p:cNvSpPr txBox="1"/>
          <p:nvPr userDrawn="1"/>
        </p:nvSpPr>
        <p:spPr>
          <a:xfrm>
            <a:off x="-3" y="-426745"/>
            <a:ext cx="12192003" cy="307777"/>
          </a:xfrm>
          <a:prstGeom prst="rect">
            <a:avLst/>
          </a:prstGeom>
          <a:solidFill>
            <a:schemeClr val="bg1"/>
          </a:solidFill>
        </p:spPr>
        <p:txBody>
          <a:bodyPr wrap="square" rtlCol="0">
            <a:spAutoFit/>
          </a:bodyPr>
          <a:lstStyle/>
          <a:p>
            <a:pPr algn="ctr"/>
            <a:r>
              <a:rPr lang="pl-PL" sz="1400">
                <a:solidFill>
                  <a:schemeClr val="accent2"/>
                </a:solidFill>
                <a:latin typeface="Proxima Nova Rg" panose="02000506030000020004" pitchFamily="50" charset="0"/>
              </a:rPr>
              <a:t>To insert a background image, right-click on the slide – select FORMAT BACKGROUND &gt; Picture or texture fill</a:t>
            </a:r>
            <a:endParaRPr lang="bg-BG" sz="1400">
              <a:solidFill>
                <a:schemeClr val="accent2"/>
              </a:solidFill>
              <a:latin typeface="Proxima Nova Rg" panose="02000506030000020004" pitchFamily="50" charset="0"/>
            </a:endParaRPr>
          </a:p>
        </p:txBody>
      </p:sp>
    </p:spTree>
    <p:extLst>
      <p:ext uri="{BB962C8B-B14F-4D97-AF65-F5344CB8AC3E}">
        <p14:creationId xmlns:p14="http://schemas.microsoft.com/office/powerpoint/2010/main" val="1461663905"/>
      </p:ext>
    </p:extLst>
  </p:cSld>
  <p:clrMapOvr>
    <a:masterClrMapping/>
  </p:clrMapOvr>
  <p:extLst>
    <p:ext uri="{DCECCB84-F9BA-43D5-87BE-67443E8EF086}">
      <p15:sldGuideLst xmlns:p15="http://schemas.microsoft.com/office/powerpoint/2012/main">
        <p15:guide id="1" orient="horz" pos="991" userDrawn="1">
          <p15:clr>
            <a:srgbClr val="FBAE40"/>
          </p15:clr>
        </p15:guide>
        <p15:guide id="2" pos="483" userDrawn="1">
          <p15:clr>
            <a:srgbClr val="FBAE40"/>
          </p15:clr>
        </p15:guide>
        <p15:guide id="3" pos="6244" userDrawn="1">
          <p15:clr>
            <a:srgbClr val="FBAE40"/>
          </p15:clr>
        </p15:guide>
        <p15:guide id="4" orient="horz" pos="2550" userDrawn="1">
          <p15:clr>
            <a:srgbClr val="FBAE40"/>
          </p15:clr>
        </p15:guide>
        <p15:guide id="5" orient="horz" pos="2753"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eet the Boss">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536360" y="476722"/>
            <a:ext cx="9375989" cy="768545"/>
          </a:xfrm>
          <a:prstGeom prst="rect">
            <a:avLst/>
          </a:prstGeom>
        </p:spPr>
        <p:txBody>
          <a:bodyPr vert="horz" lIns="0" tIns="0" rIns="0" bIns="0" rtlCol="0" anchor="ctr">
            <a:normAutofit/>
          </a:bodyPr>
          <a:lstStyle>
            <a:lvl1pPr>
              <a:defRPr>
                <a:latin typeface="+mn-lt"/>
              </a:defRPr>
            </a:lvl1pPr>
          </a:lstStyle>
          <a:p>
            <a:r>
              <a:rPr lang="en-US"/>
              <a:t>Meet the Boss</a:t>
            </a:r>
          </a:p>
        </p:txBody>
      </p:sp>
      <p:sp>
        <p:nvSpPr>
          <p:cNvPr id="4" name="Picture Placeholder 3">
            <a:extLst>
              <a:ext uri="{FF2B5EF4-FFF2-40B4-BE49-F238E27FC236}">
                <a16:creationId xmlns:a16="http://schemas.microsoft.com/office/drawing/2014/main" id="{95B97E4E-7184-234F-BA6B-9A3EECF693B0}"/>
              </a:ext>
            </a:extLst>
          </p:cNvPr>
          <p:cNvSpPr>
            <a:spLocks noGrp="1"/>
          </p:cNvSpPr>
          <p:nvPr>
            <p:ph type="pic" sz="quarter" idx="13"/>
          </p:nvPr>
        </p:nvSpPr>
        <p:spPr>
          <a:xfrm>
            <a:off x="536365" y="1976916"/>
            <a:ext cx="3602311" cy="3635695"/>
          </a:xfrm>
        </p:spPr>
        <p:txBody>
          <a:bodyPr/>
          <a:lstStyle>
            <a:lvl1pPr marL="0" indent="0" algn="ctr">
              <a:buNone/>
              <a:defRPr>
                <a:latin typeface="+mn-lt"/>
              </a:defRPr>
            </a:lvl1pPr>
          </a:lstStyle>
          <a:p>
            <a:r>
              <a:rPr lang="en-US"/>
              <a:t>Click icon to add picture</a:t>
            </a:r>
          </a:p>
        </p:txBody>
      </p:sp>
      <p:sp>
        <p:nvSpPr>
          <p:cNvPr id="8" name="Text Placeholder 7">
            <a:extLst>
              <a:ext uri="{FF2B5EF4-FFF2-40B4-BE49-F238E27FC236}">
                <a16:creationId xmlns:a16="http://schemas.microsoft.com/office/drawing/2014/main" id="{BD7A6459-A21C-1442-A11B-62DE80B2521C}"/>
              </a:ext>
            </a:extLst>
          </p:cNvPr>
          <p:cNvSpPr>
            <a:spLocks noGrp="1"/>
          </p:cNvSpPr>
          <p:nvPr>
            <p:ph type="body" sz="quarter" idx="14" hasCustomPrompt="1"/>
          </p:nvPr>
        </p:nvSpPr>
        <p:spPr>
          <a:xfrm>
            <a:off x="4366597" y="2506679"/>
            <a:ext cx="5545755" cy="339026"/>
          </a:xfrm>
        </p:spPr>
        <p:txBody>
          <a:bodyPr anchor="ctr"/>
          <a:lstStyle>
            <a:lvl1pPr marL="0" indent="0" algn="l">
              <a:buNone/>
              <a:defRPr b="1">
                <a:solidFill>
                  <a:schemeClr val="accent2"/>
                </a:solidFill>
                <a:latin typeface="+mn-lt"/>
              </a:defRPr>
            </a:lvl1pPr>
            <a:lvl2pPr marL="457178" indent="0">
              <a:buNone/>
              <a:defRPr/>
            </a:lvl2pPr>
            <a:lvl3pPr marL="914354" indent="0">
              <a:buNone/>
              <a:defRPr/>
            </a:lvl3pPr>
            <a:lvl4pPr marL="1371532" indent="0">
              <a:buNone/>
              <a:defRPr/>
            </a:lvl4pPr>
            <a:lvl5pPr marL="1828709" indent="0">
              <a:buNone/>
              <a:defRPr/>
            </a:lvl5pPr>
          </a:lstStyle>
          <a:p>
            <a:pPr lvl="0"/>
            <a:r>
              <a:rPr lang="en-US"/>
              <a:t>Name</a:t>
            </a:r>
          </a:p>
        </p:txBody>
      </p:sp>
      <p:sp>
        <p:nvSpPr>
          <p:cNvPr id="10" name="Text Placeholder 7">
            <a:extLst>
              <a:ext uri="{FF2B5EF4-FFF2-40B4-BE49-F238E27FC236}">
                <a16:creationId xmlns:a16="http://schemas.microsoft.com/office/drawing/2014/main" id="{A8F2CEF9-97A9-E642-94BC-55A6D7AD5BE9}"/>
              </a:ext>
            </a:extLst>
          </p:cNvPr>
          <p:cNvSpPr>
            <a:spLocks noGrp="1"/>
          </p:cNvSpPr>
          <p:nvPr>
            <p:ph type="body" sz="quarter" idx="15" hasCustomPrompt="1"/>
          </p:nvPr>
        </p:nvSpPr>
        <p:spPr>
          <a:xfrm>
            <a:off x="4366597" y="2904792"/>
            <a:ext cx="5545755" cy="285436"/>
          </a:xfrm>
        </p:spPr>
        <p:txBody>
          <a:bodyPr anchor="ctr">
            <a:normAutofit/>
          </a:bodyPr>
          <a:lstStyle>
            <a:lvl1pPr marL="0" indent="0" algn="l">
              <a:buNone/>
              <a:defRPr sz="1800" b="1">
                <a:solidFill>
                  <a:schemeClr val="accent3"/>
                </a:solidFill>
                <a:latin typeface="+mn-lt"/>
              </a:defRPr>
            </a:lvl1pPr>
            <a:lvl2pPr marL="457178" indent="0">
              <a:buNone/>
              <a:defRPr/>
            </a:lvl2pPr>
            <a:lvl3pPr marL="914354" indent="0">
              <a:buNone/>
              <a:defRPr/>
            </a:lvl3pPr>
            <a:lvl4pPr marL="1371532" indent="0">
              <a:buNone/>
              <a:defRPr/>
            </a:lvl4pPr>
            <a:lvl5pPr marL="1828709" indent="0">
              <a:buNone/>
              <a:defRPr/>
            </a:lvl5pPr>
          </a:lstStyle>
          <a:p>
            <a:pPr lvl="0"/>
            <a:r>
              <a:rPr lang="en-US"/>
              <a:t>Title</a:t>
            </a:r>
          </a:p>
        </p:txBody>
      </p:sp>
      <p:sp>
        <p:nvSpPr>
          <p:cNvPr id="11" name="Text Placeholder 7">
            <a:extLst>
              <a:ext uri="{FF2B5EF4-FFF2-40B4-BE49-F238E27FC236}">
                <a16:creationId xmlns:a16="http://schemas.microsoft.com/office/drawing/2014/main" id="{DE1B79F5-704D-5A40-86A4-06225CB87EC0}"/>
              </a:ext>
            </a:extLst>
          </p:cNvPr>
          <p:cNvSpPr>
            <a:spLocks noGrp="1"/>
          </p:cNvSpPr>
          <p:nvPr>
            <p:ph type="body" sz="quarter" idx="16" hasCustomPrompt="1"/>
          </p:nvPr>
        </p:nvSpPr>
        <p:spPr>
          <a:xfrm>
            <a:off x="4366597" y="3350677"/>
            <a:ext cx="5545755" cy="2261928"/>
          </a:xfrm>
        </p:spPr>
        <p:txBody>
          <a:bodyPr anchor="t">
            <a:normAutofit/>
          </a:bodyPr>
          <a:lstStyle>
            <a:lvl1pPr marL="0" indent="0" algn="l">
              <a:buNone/>
              <a:defRPr sz="1800" b="0">
                <a:solidFill>
                  <a:schemeClr val="tx1"/>
                </a:solidFill>
                <a:latin typeface="+mn-lt"/>
              </a:defRPr>
            </a:lvl1pPr>
            <a:lvl2pPr marL="457178" indent="0">
              <a:buNone/>
              <a:defRPr/>
            </a:lvl2pPr>
            <a:lvl3pPr marL="914354" indent="0">
              <a:buNone/>
              <a:defRPr/>
            </a:lvl3pPr>
            <a:lvl4pPr marL="1371532" indent="0">
              <a:buNone/>
              <a:defRPr/>
            </a:lvl4pPr>
            <a:lvl5pPr marL="1828709" indent="0">
              <a:buNone/>
              <a:defRPr/>
            </a:lvl5pPr>
          </a:lstStyle>
          <a:p>
            <a:pPr lvl="0"/>
            <a:r>
              <a:rPr lang="en-US"/>
              <a:t>Description</a:t>
            </a:r>
          </a:p>
        </p:txBody>
      </p:sp>
      <p:cxnSp>
        <p:nvCxnSpPr>
          <p:cNvPr id="13" name="Straight Connector 12">
            <a:extLst>
              <a:ext uri="{FF2B5EF4-FFF2-40B4-BE49-F238E27FC236}">
                <a16:creationId xmlns:a16="http://schemas.microsoft.com/office/drawing/2014/main" id="{776C0959-CF70-2B46-A07D-8915A0E5C0A6}"/>
              </a:ext>
            </a:extLst>
          </p:cNvPr>
          <p:cNvCxnSpPr>
            <a:cxnSpLocks/>
          </p:cNvCxnSpPr>
          <p:nvPr userDrawn="1"/>
        </p:nvCxnSpPr>
        <p:spPr>
          <a:xfrm flipH="1">
            <a:off x="4366596" y="2385080"/>
            <a:ext cx="1004341"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30" name="Slide Number Placeholder 5">
            <a:extLst>
              <a:ext uri="{FF2B5EF4-FFF2-40B4-BE49-F238E27FC236}">
                <a16:creationId xmlns:a16="http://schemas.microsoft.com/office/drawing/2014/main" id="{70CB3332-03E0-A04A-BAC4-A603576BAAB3}"/>
              </a:ext>
            </a:extLst>
          </p:cNvPr>
          <p:cNvSpPr>
            <a:spLocks noGrp="1"/>
          </p:cNvSpPr>
          <p:nvPr>
            <p:ph type="sldNum" sz="quarter" idx="4"/>
          </p:nvPr>
        </p:nvSpPr>
        <p:spPr>
          <a:xfrm>
            <a:off x="11470781" y="570009"/>
            <a:ext cx="304131" cy="365125"/>
          </a:xfrm>
          <a:prstGeom prst="rect">
            <a:avLst/>
          </a:prstGeom>
        </p:spPr>
        <p:txBody>
          <a:bodyPr vert="horz" lIns="0" tIns="45720" rIns="0" bIns="45720" rtlCol="0" anchor="ctr"/>
          <a:lstStyle>
            <a:lvl1pPr algn="l">
              <a:defRPr sz="1000" b="0" i="0">
                <a:solidFill>
                  <a:schemeClr val="accent6"/>
                </a:solidFill>
                <a:latin typeface="+mn-lt"/>
              </a:defRPr>
            </a:lvl1pPr>
          </a:lstStyle>
          <a:p>
            <a:fld id="{54797FC3-DC33-DA47-95F6-F7EB925D69E8}" type="slidenum">
              <a:rPr lang="en-US" smtClean="0"/>
              <a:pPr/>
              <a:t>‹#›</a:t>
            </a:fld>
            <a:endParaRPr lang="en-US"/>
          </a:p>
        </p:txBody>
      </p:sp>
      <p:cxnSp>
        <p:nvCxnSpPr>
          <p:cNvPr id="31" name="Straight Connector 30">
            <a:extLst>
              <a:ext uri="{FF2B5EF4-FFF2-40B4-BE49-F238E27FC236}">
                <a16:creationId xmlns:a16="http://schemas.microsoft.com/office/drawing/2014/main" id="{6BE253E1-8640-8F4A-A0B0-47F028DC03C6}"/>
              </a:ext>
            </a:extLst>
          </p:cNvPr>
          <p:cNvCxnSpPr>
            <a:cxnSpLocks/>
          </p:cNvCxnSpPr>
          <p:nvPr userDrawn="1"/>
        </p:nvCxnSpPr>
        <p:spPr>
          <a:xfrm>
            <a:off x="11358347" y="625959"/>
            <a:ext cx="0" cy="232322"/>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CE2175C7-9CB8-2448-9B05-69F01779E8F9}"/>
              </a:ext>
            </a:extLst>
          </p:cNvPr>
          <p:cNvSpPr/>
          <p:nvPr userDrawn="1"/>
        </p:nvSpPr>
        <p:spPr>
          <a:xfrm>
            <a:off x="0" y="6392985"/>
            <a:ext cx="12192000" cy="465015"/>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28234832"/>
      </p:ext>
    </p:extLst>
  </p:cSld>
  <p:clrMapOvr>
    <a:masterClrMapping/>
  </p:clrMapOvr>
  <p:extLst>
    <p:ext uri="{DCECCB84-F9BA-43D5-87BE-67443E8EF086}">
      <p15:sldGuideLst xmlns:p15="http://schemas.microsoft.com/office/powerpoint/2012/main">
        <p15:guide id="1" orient="horz" pos="1245" userDrawn="1">
          <p15:clr>
            <a:srgbClr val="FBAE40"/>
          </p15:clr>
        </p15:guide>
        <p15:guide id="2" pos="6244" userDrawn="1">
          <p15:clr>
            <a:srgbClr val="FBAE40"/>
          </p15:clr>
        </p15:guide>
        <p15:guide id="3" orient="horz" pos="1499" userDrawn="1">
          <p15:clr>
            <a:srgbClr val="FBAE40"/>
          </p15:clr>
        </p15:guide>
        <p15:guide id="4" orient="horz" pos="440" userDrawn="1">
          <p15:clr>
            <a:srgbClr val="FBAE40"/>
          </p15:clr>
        </p15:guide>
        <p15:guide id="5" pos="339" userDrawn="1">
          <p15:clr>
            <a:srgbClr val="FBAE40"/>
          </p15:clr>
        </p15:guide>
        <p15:guide id="6" orient="horz" pos="4252" userDrawn="1">
          <p15:clr>
            <a:srgbClr val="FBAE40"/>
          </p15:clr>
        </p15:guide>
        <p15:guide id="7" orient="horz" pos="3532" userDrawn="1">
          <p15:clr>
            <a:srgbClr val="FBAE40"/>
          </p15:clr>
        </p15:guide>
        <p15:guide id="8" pos="7159" userDrawn="1">
          <p15:clr>
            <a:srgbClr val="FBAE40"/>
          </p15:clr>
        </p15:guide>
        <p15:guide id="9" orient="horz" pos="1576" userDrawn="1">
          <p15:clr>
            <a:srgbClr val="FBAE40"/>
          </p15:clr>
        </p15:guide>
        <p15:guide id="10" pos="2743"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eet the Team - 2 Profiles">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536361" y="476722"/>
            <a:ext cx="10298411" cy="768545"/>
          </a:xfrm>
          <a:prstGeom prst="rect">
            <a:avLst/>
          </a:prstGeom>
        </p:spPr>
        <p:txBody>
          <a:bodyPr vert="horz" lIns="0" tIns="0" rIns="0" bIns="0" rtlCol="0" anchor="ctr">
            <a:normAutofit/>
          </a:bodyPr>
          <a:lstStyle>
            <a:lvl1pPr>
              <a:defRPr>
                <a:latin typeface="+mn-lt"/>
              </a:defRPr>
            </a:lvl1pPr>
          </a:lstStyle>
          <a:p>
            <a:r>
              <a:rPr lang="en-US"/>
              <a:t>Meet the Team - 2 Profiles</a:t>
            </a:r>
          </a:p>
        </p:txBody>
      </p:sp>
      <p:sp>
        <p:nvSpPr>
          <p:cNvPr id="4" name="Picture Placeholder 3">
            <a:extLst>
              <a:ext uri="{FF2B5EF4-FFF2-40B4-BE49-F238E27FC236}">
                <a16:creationId xmlns:a16="http://schemas.microsoft.com/office/drawing/2014/main" id="{95B97E4E-7184-234F-BA6B-9A3EECF693B0}"/>
              </a:ext>
            </a:extLst>
          </p:cNvPr>
          <p:cNvSpPr>
            <a:spLocks noGrp="1"/>
          </p:cNvSpPr>
          <p:nvPr>
            <p:ph type="pic" sz="quarter" idx="13"/>
          </p:nvPr>
        </p:nvSpPr>
        <p:spPr>
          <a:xfrm>
            <a:off x="2603028" y="1861264"/>
            <a:ext cx="1884363" cy="1901825"/>
          </a:xfrm>
        </p:spPr>
        <p:txBody>
          <a:bodyPr/>
          <a:lstStyle>
            <a:lvl1pPr marL="0" indent="0" algn="ctr">
              <a:buNone/>
              <a:defRPr>
                <a:latin typeface="+mn-lt"/>
              </a:defRPr>
            </a:lvl1pPr>
          </a:lstStyle>
          <a:p>
            <a:r>
              <a:rPr lang="en-US"/>
              <a:t>Click icon to add picture</a:t>
            </a:r>
          </a:p>
        </p:txBody>
      </p:sp>
      <p:sp>
        <p:nvSpPr>
          <p:cNvPr id="8" name="Text Placeholder 7">
            <a:extLst>
              <a:ext uri="{FF2B5EF4-FFF2-40B4-BE49-F238E27FC236}">
                <a16:creationId xmlns:a16="http://schemas.microsoft.com/office/drawing/2014/main" id="{BD7A6459-A21C-1442-A11B-62DE80B2521C}"/>
              </a:ext>
            </a:extLst>
          </p:cNvPr>
          <p:cNvSpPr>
            <a:spLocks noGrp="1"/>
          </p:cNvSpPr>
          <p:nvPr>
            <p:ph type="body" sz="quarter" idx="14" hasCustomPrompt="1"/>
          </p:nvPr>
        </p:nvSpPr>
        <p:spPr>
          <a:xfrm>
            <a:off x="1357228" y="4099995"/>
            <a:ext cx="4375963" cy="339026"/>
          </a:xfrm>
        </p:spPr>
        <p:txBody>
          <a:bodyPr anchor="ctr"/>
          <a:lstStyle>
            <a:lvl1pPr marL="0" indent="0" algn="ctr">
              <a:buNone/>
              <a:defRPr b="1">
                <a:solidFill>
                  <a:schemeClr val="accent2"/>
                </a:solidFill>
                <a:latin typeface="+mn-lt"/>
              </a:defRPr>
            </a:lvl1pPr>
            <a:lvl2pPr marL="457178" indent="0">
              <a:buNone/>
              <a:defRPr/>
            </a:lvl2pPr>
            <a:lvl3pPr marL="914354" indent="0">
              <a:buNone/>
              <a:defRPr/>
            </a:lvl3pPr>
            <a:lvl4pPr marL="1371532" indent="0">
              <a:buNone/>
              <a:defRPr/>
            </a:lvl4pPr>
            <a:lvl5pPr marL="1828709" indent="0">
              <a:buNone/>
              <a:defRPr/>
            </a:lvl5pPr>
          </a:lstStyle>
          <a:p>
            <a:pPr lvl="0"/>
            <a:r>
              <a:rPr lang="en-US"/>
              <a:t>Name</a:t>
            </a:r>
          </a:p>
        </p:txBody>
      </p:sp>
      <p:sp>
        <p:nvSpPr>
          <p:cNvPr id="10" name="Text Placeholder 7">
            <a:extLst>
              <a:ext uri="{FF2B5EF4-FFF2-40B4-BE49-F238E27FC236}">
                <a16:creationId xmlns:a16="http://schemas.microsoft.com/office/drawing/2014/main" id="{A8F2CEF9-97A9-E642-94BC-55A6D7AD5BE9}"/>
              </a:ext>
            </a:extLst>
          </p:cNvPr>
          <p:cNvSpPr>
            <a:spLocks noGrp="1"/>
          </p:cNvSpPr>
          <p:nvPr>
            <p:ph type="body" sz="quarter" idx="15" hasCustomPrompt="1"/>
          </p:nvPr>
        </p:nvSpPr>
        <p:spPr>
          <a:xfrm>
            <a:off x="1357228" y="4498108"/>
            <a:ext cx="4375963" cy="285436"/>
          </a:xfrm>
        </p:spPr>
        <p:txBody>
          <a:bodyPr anchor="ctr">
            <a:normAutofit/>
          </a:bodyPr>
          <a:lstStyle>
            <a:lvl1pPr marL="0" indent="0" algn="ctr">
              <a:buNone/>
              <a:defRPr sz="1800" b="1">
                <a:solidFill>
                  <a:schemeClr val="accent3"/>
                </a:solidFill>
                <a:latin typeface="+mn-lt"/>
              </a:defRPr>
            </a:lvl1pPr>
            <a:lvl2pPr marL="457178" indent="0">
              <a:buNone/>
              <a:defRPr/>
            </a:lvl2pPr>
            <a:lvl3pPr marL="914354" indent="0">
              <a:buNone/>
              <a:defRPr/>
            </a:lvl3pPr>
            <a:lvl4pPr marL="1371532" indent="0">
              <a:buNone/>
              <a:defRPr/>
            </a:lvl4pPr>
            <a:lvl5pPr marL="1828709" indent="0">
              <a:buNone/>
              <a:defRPr/>
            </a:lvl5pPr>
          </a:lstStyle>
          <a:p>
            <a:pPr lvl="0"/>
            <a:r>
              <a:rPr lang="en-US"/>
              <a:t>Title</a:t>
            </a:r>
          </a:p>
        </p:txBody>
      </p:sp>
      <p:sp>
        <p:nvSpPr>
          <p:cNvPr id="11" name="Text Placeholder 7">
            <a:extLst>
              <a:ext uri="{FF2B5EF4-FFF2-40B4-BE49-F238E27FC236}">
                <a16:creationId xmlns:a16="http://schemas.microsoft.com/office/drawing/2014/main" id="{DE1B79F5-704D-5A40-86A4-06225CB87EC0}"/>
              </a:ext>
            </a:extLst>
          </p:cNvPr>
          <p:cNvSpPr>
            <a:spLocks noGrp="1"/>
          </p:cNvSpPr>
          <p:nvPr>
            <p:ph type="body" sz="quarter" idx="16" hasCustomPrompt="1"/>
          </p:nvPr>
        </p:nvSpPr>
        <p:spPr>
          <a:xfrm>
            <a:off x="1357228" y="4943999"/>
            <a:ext cx="4375963" cy="1102201"/>
          </a:xfrm>
        </p:spPr>
        <p:txBody>
          <a:bodyPr anchor="t">
            <a:normAutofit/>
          </a:bodyPr>
          <a:lstStyle>
            <a:lvl1pPr marL="0" indent="0" algn="ctr">
              <a:buNone/>
              <a:defRPr sz="1800" b="0">
                <a:solidFill>
                  <a:schemeClr val="tx1"/>
                </a:solidFill>
                <a:latin typeface="+mn-lt"/>
              </a:defRPr>
            </a:lvl1pPr>
            <a:lvl2pPr marL="457178" indent="0">
              <a:buNone/>
              <a:defRPr/>
            </a:lvl2pPr>
            <a:lvl3pPr marL="914354" indent="0">
              <a:buNone/>
              <a:defRPr/>
            </a:lvl3pPr>
            <a:lvl4pPr marL="1371532" indent="0">
              <a:buNone/>
              <a:defRPr/>
            </a:lvl4pPr>
            <a:lvl5pPr marL="1828709" indent="0">
              <a:buNone/>
              <a:defRPr/>
            </a:lvl5pPr>
          </a:lstStyle>
          <a:p>
            <a:pPr lvl="0"/>
            <a:r>
              <a:rPr lang="en-US"/>
              <a:t>Description</a:t>
            </a:r>
          </a:p>
        </p:txBody>
      </p:sp>
      <p:cxnSp>
        <p:nvCxnSpPr>
          <p:cNvPr id="13" name="Straight Connector 12">
            <a:extLst>
              <a:ext uri="{FF2B5EF4-FFF2-40B4-BE49-F238E27FC236}">
                <a16:creationId xmlns:a16="http://schemas.microsoft.com/office/drawing/2014/main" id="{776C0959-CF70-2B46-A07D-8915A0E5C0A6}"/>
              </a:ext>
            </a:extLst>
          </p:cNvPr>
          <p:cNvCxnSpPr>
            <a:cxnSpLocks/>
          </p:cNvCxnSpPr>
          <p:nvPr userDrawn="1"/>
        </p:nvCxnSpPr>
        <p:spPr>
          <a:xfrm flipH="1">
            <a:off x="3043040" y="3978396"/>
            <a:ext cx="1004341"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30" name="Slide Number Placeholder 5">
            <a:extLst>
              <a:ext uri="{FF2B5EF4-FFF2-40B4-BE49-F238E27FC236}">
                <a16:creationId xmlns:a16="http://schemas.microsoft.com/office/drawing/2014/main" id="{70CB3332-03E0-A04A-BAC4-A603576BAAB3}"/>
              </a:ext>
            </a:extLst>
          </p:cNvPr>
          <p:cNvSpPr>
            <a:spLocks noGrp="1"/>
          </p:cNvSpPr>
          <p:nvPr>
            <p:ph type="sldNum" sz="quarter" idx="4"/>
          </p:nvPr>
        </p:nvSpPr>
        <p:spPr>
          <a:xfrm>
            <a:off x="11470781" y="570009"/>
            <a:ext cx="304131" cy="365125"/>
          </a:xfrm>
          <a:prstGeom prst="rect">
            <a:avLst/>
          </a:prstGeom>
        </p:spPr>
        <p:txBody>
          <a:bodyPr vert="horz" lIns="0" tIns="45720" rIns="0" bIns="45720" rtlCol="0" anchor="ctr"/>
          <a:lstStyle>
            <a:lvl1pPr algn="l">
              <a:defRPr sz="1000" b="0" i="0">
                <a:solidFill>
                  <a:schemeClr val="accent6"/>
                </a:solidFill>
                <a:latin typeface="+mn-lt"/>
              </a:defRPr>
            </a:lvl1pPr>
          </a:lstStyle>
          <a:p>
            <a:fld id="{54797FC3-DC33-DA47-95F6-F7EB925D69E8}" type="slidenum">
              <a:rPr lang="en-US" smtClean="0"/>
              <a:pPr/>
              <a:t>‹#›</a:t>
            </a:fld>
            <a:endParaRPr lang="en-US"/>
          </a:p>
        </p:txBody>
      </p:sp>
      <p:cxnSp>
        <p:nvCxnSpPr>
          <p:cNvPr id="31" name="Straight Connector 30">
            <a:extLst>
              <a:ext uri="{FF2B5EF4-FFF2-40B4-BE49-F238E27FC236}">
                <a16:creationId xmlns:a16="http://schemas.microsoft.com/office/drawing/2014/main" id="{6BE253E1-8640-8F4A-A0B0-47F028DC03C6}"/>
              </a:ext>
            </a:extLst>
          </p:cNvPr>
          <p:cNvCxnSpPr>
            <a:cxnSpLocks/>
          </p:cNvCxnSpPr>
          <p:nvPr userDrawn="1"/>
        </p:nvCxnSpPr>
        <p:spPr>
          <a:xfrm>
            <a:off x="11358347" y="625959"/>
            <a:ext cx="0" cy="232322"/>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4" name="Picture Placeholder 3">
            <a:extLst>
              <a:ext uri="{FF2B5EF4-FFF2-40B4-BE49-F238E27FC236}">
                <a16:creationId xmlns:a16="http://schemas.microsoft.com/office/drawing/2014/main" id="{5AE08200-0919-354A-B310-E1D281B2890B}"/>
              </a:ext>
            </a:extLst>
          </p:cNvPr>
          <p:cNvSpPr>
            <a:spLocks noGrp="1"/>
          </p:cNvSpPr>
          <p:nvPr>
            <p:ph type="pic" sz="quarter" idx="17"/>
          </p:nvPr>
        </p:nvSpPr>
        <p:spPr>
          <a:xfrm>
            <a:off x="7704609" y="1861264"/>
            <a:ext cx="1884363" cy="1901825"/>
          </a:xfrm>
        </p:spPr>
        <p:txBody>
          <a:bodyPr/>
          <a:lstStyle>
            <a:lvl1pPr marL="0" indent="0" algn="ctr">
              <a:buNone/>
              <a:defRPr>
                <a:latin typeface="+mn-lt"/>
              </a:defRPr>
            </a:lvl1pPr>
          </a:lstStyle>
          <a:p>
            <a:r>
              <a:rPr lang="en-US"/>
              <a:t>Click icon to add picture</a:t>
            </a:r>
          </a:p>
        </p:txBody>
      </p:sp>
      <p:sp>
        <p:nvSpPr>
          <p:cNvPr id="35" name="Text Placeholder 7">
            <a:extLst>
              <a:ext uri="{FF2B5EF4-FFF2-40B4-BE49-F238E27FC236}">
                <a16:creationId xmlns:a16="http://schemas.microsoft.com/office/drawing/2014/main" id="{1B2B4F39-16C6-E841-B350-5DC46939C55E}"/>
              </a:ext>
            </a:extLst>
          </p:cNvPr>
          <p:cNvSpPr>
            <a:spLocks noGrp="1"/>
          </p:cNvSpPr>
          <p:nvPr>
            <p:ph type="body" sz="quarter" idx="18" hasCustomPrompt="1"/>
          </p:nvPr>
        </p:nvSpPr>
        <p:spPr>
          <a:xfrm>
            <a:off x="6458809" y="4099995"/>
            <a:ext cx="4375963" cy="339026"/>
          </a:xfrm>
        </p:spPr>
        <p:txBody>
          <a:bodyPr anchor="ctr"/>
          <a:lstStyle>
            <a:lvl1pPr marL="0" indent="0" algn="ctr">
              <a:buNone/>
              <a:defRPr b="1">
                <a:solidFill>
                  <a:schemeClr val="accent2"/>
                </a:solidFill>
                <a:latin typeface="+mn-lt"/>
              </a:defRPr>
            </a:lvl1pPr>
            <a:lvl2pPr marL="457178" indent="0">
              <a:buNone/>
              <a:defRPr/>
            </a:lvl2pPr>
            <a:lvl3pPr marL="914354" indent="0">
              <a:buNone/>
              <a:defRPr/>
            </a:lvl3pPr>
            <a:lvl4pPr marL="1371532" indent="0">
              <a:buNone/>
              <a:defRPr/>
            </a:lvl4pPr>
            <a:lvl5pPr marL="1828709" indent="0">
              <a:buNone/>
              <a:defRPr/>
            </a:lvl5pPr>
          </a:lstStyle>
          <a:p>
            <a:pPr lvl="0"/>
            <a:r>
              <a:rPr lang="en-US"/>
              <a:t>Name</a:t>
            </a:r>
          </a:p>
        </p:txBody>
      </p:sp>
      <p:sp>
        <p:nvSpPr>
          <p:cNvPr id="36" name="Text Placeholder 7">
            <a:extLst>
              <a:ext uri="{FF2B5EF4-FFF2-40B4-BE49-F238E27FC236}">
                <a16:creationId xmlns:a16="http://schemas.microsoft.com/office/drawing/2014/main" id="{0C973AA0-7B20-DF40-86C2-6C2E1095A8D0}"/>
              </a:ext>
            </a:extLst>
          </p:cNvPr>
          <p:cNvSpPr>
            <a:spLocks noGrp="1"/>
          </p:cNvSpPr>
          <p:nvPr>
            <p:ph type="body" sz="quarter" idx="19" hasCustomPrompt="1"/>
          </p:nvPr>
        </p:nvSpPr>
        <p:spPr>
          <a:xfrm>
            <a:off x="6458809" y="4498108"/>
            <a:ext cx="4375963" cy="285436"/>
          </a:xfrm>
        </p:spPr>
        <p:txBody>
          <a:bodyPr anchor="ctr">
            <a:normAutofit/>
          </a:bodyPr>
          <a:lstStyle>
            <a:lvl1pPr marL="0" indent="0" algn="ctr">
              <a:buNone/>
              <a:defRPr sz="1800" b="1">
                <a:solidFill>
                  <a:schemeClr val="accent3"/>
                </a:solidFill>
                <a:latin typeface="+mn-lt"/>
              </a:defRPr>
            </a:lvl1pPr>
            <a:lvl2pPr marL="457178" indent="0">
              <a:buNone/>
              <a:defRPr/>
            </a:lvl2pPr>
            <a:lvl3pPr marL="914354" indent="0">
              <a:buNone/>
              <a:defRPr/>
            </a:lvl3pPr>
            <a:lvl4pPr marL="1371532" indent="0">
              <a:buNone/>
              <a:defRPr/>
            </a:lvl4pPr>
            <a:lvl5pPr marL="1828709" indent="0">
              <a:buNone/>
              <a:defRPr/>
            </a:lvl5pPr>
          </a:lstStyle>
          <a:p>
            <a:pPr lvl="0"/>
            <a:r>
              <a:rPr lang="en-US"/>
              <a:t>Title</a:t>
            </a:r>
          </a:p>
        </p:txBody>
      </p:sp>
      <p:sp>
        <p:nvSpPr>
          <p:cNvPr id="37" name="Text Placeholder 7">
            <a:extLst>
              <a:ext uri="{FF2B5EF4-FFF2-40B4-BE49-F238E27FC236}">
                <a16:creationId xmlns:a16="http://schemas.microsoft.com/office/drawing/2014/main" id="{DD3C700E-8DCB-8A43-AE2A-44BE7DEF778D}"/>
              </a:ext>
            </a:extLst>
          </p:cNvPr>
          <p:cNvSpPr>
            <a:spLocks noGrp="1"/>
          </p:cNvSpPr>
          <p:nvPr>
            <p:ph type="body" sz="quarter" idx="20" hasCustomPrompt="1"/>
          </p:nvPr>
        </p:nvSpPr>
        <p:spPr>
          <a:xfrm>
            <a:off x="6458809" y="4943999"/>
            <a:ext cx="4375963" cy="1102201"/>
          </a:xfrm>
        </p:spPr>
        <p:txBody>
          <a:bodyPr anchor="t">
            <a:normAutofit/>
          </a:bodyPr>
          <a:lstStyle>
            <a:lvl1pPr marL="0" indent="0" algn="ctr">
              <a:buNone/>
              <a:defRPr sz="1800" b="0">
                <a:solidFill>
                  <a:schemeClr val="tx1"/>
                </a:solidFill>
                <a:latin typeface="+mn-lt"/>
              </a:defRPr>
            </a:lvl1pPr>
            <a:lvl2pPr marL="457178" indent="0">
              <a:buNone/>
              <a:defRPr/>
            </a:lvl2pPr>
            <a:lvl3pPr marL="914354" indent="0">
              <a:buNone/>
              <a:defRPr/>
            </a:lvl3pPr>
            <a:lvl4pPr marL="1371532" indent="0">
              <a:buNone/>
              <a:defRPr/>
            </a:lvl4pPr>
            <a:lvl5pPr marL="1828709" indent="0">
              <a:buNone/>
              <a:defRPr/>
            </a:lvl5pPr>
          </a:lstStyle>
          <a:p>
            <a:pPr lvl="0"/>
            <a:r>
              <a:rPr lang="en-US"/>
              <a:t>Description</a:t>
            </a:r>
          </a:p>
        </p:txBody>
      </p:sp>
      <p:cxnSp>
        <p:nvCxnSpPr>
          <p:cNvPr id="38" name="Straight Connector 37">
            <a:extLst>
              <a:ext uri="{FF2B5EF4-FFF2-40B4-BE49-F238E27FC236}">
                <a16:creationId xmlns:a16="http://schemas.microsoft.com/office/drawing/2014/main" id="{23FD2488-DB5A-8246-9846-57E401E9BA55}"/>
              </a:ext>
            </a:extLst>
          </p:cNvPr>
          <p:cNvCxnSpPr>
            <a:cxnSpLocks/>
          </p:cNvCxnSpPr>
          <p:nvPr userDrawn="1"/>
        </p:nvCxnSpPr>
        <p:spPr>
          <a:xfrm flipH="1">
            <a:off x="8144620" y="3978396"/>
            <a:ext cx="1004341"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CE2175C7-9CB8-2448-9B05-69F01779E8F9}"/>
              </a:ext>
            </a:extLst>
          </p:cNvPr>
          <p:cNvSpPr/>
          <p:nvPr userDrawn="1"/>
        </p:nvSpPr>
        <p:spPr>
          <a:xfrm>
            <a:off x="0" y="6392985"/>
            <a:ext cx="12192000" cy="465015"/>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95977927"/>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169" userDrawn="1">
          <p15:clr>
            <a:srgbClr val="FBAE40"/>
          </p15:clr>
        </p15:guide>
        <p15:guide id="3" orient="horz" pos="4252" userDrawn="1">
          <p15:clr>
            <a:srgbClr val="FBAE40"/>
          </p15:clr>
        </p15:guide>
        <p15:guide id="4" orient="horz" pos="3812" userDrawn="1">
          <p15:clr>
            <a:srgbClr val="FBAE40"/>
          </p15:clr>
        </p15:guide>
        <p15:guide id="5" pos="856" userDrawn="1">
          <p15:clr>
            <a:srgbClr val="FBAE40"/>
          </p15:clr>
        </p15:guide>
        <p15:guide id="6" pos="6827" userDrawn="1">
          <p15:clr>
            <a:srgbClr val="FBAE40"/>
          </p15:clr>
        </p15:guide>
        <p15:guide id="7" pos="3608" userDrawn="1">
          <p15:clr>
            <a:srgbClr val="FBAE40"/>
          </p15:clr>
        </p15:guide>
        <p15:guide id="8" pos="4067" userDrawn="1">
          <p15:clr>
            <a:srgbClr val="FBAE40"/>
          </p15:clr>
        </p15:guide>
        <p15:guide id="9" orient="horz" pos="432" userDrawn="1">
          <p15:clr>
            <a:srgbClr val="FBAE40"/>
          </p15:clr>
        </p15:guide>
        <p15:guide id="10" pos="7159" userDrawn="1">
          <p15:clr>
            <a:srgbClr val="FBAE40"/>
          </p15:clr>
        </p15:guide>
        <p15:guide id="11" orient="horz" pos="2507" userDrawn="1">
          <p15:clr>
            <a:srgbClr val="FBAE40"/>
          </p15:clr>
        </p15:guide>
        <p15:guide id="12" orient="horz" pos="2584"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eet the Team - 3 Profiles">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536365" y="476722"/>
            <a:ext cx="10610239" cy="768545"/>
          </a:xfrm>
          <a:prstGeom prst="rect">
            <a:avLst/>
          </a:prstGeom>
        </p:spPr>
        <p:txBody>
          <a:bodyPr vert="horz" lIns="0" tIns="0" rIns="0" bIns="0" rtlCol="0" anchor="ctr">
            <a:normAutofit/>
          </a:bodyPr>
          <a:lstStyle>
            <a:lvl1pPr>
              <a:defRPr>
                <a:latin typeface="+mn-lt"/>
              </a:defRPr>
            </a:lvl1pPr>
          </a:lstStyle>
          <a:p>
            <a:r>
              <a:rPr lang="en-US"/>
              <a:t>Meet the Team - 3 Profiles</a:t>
            </a:r>
          </a:p>
        </p:txBody>
      </p:sp>
      <p:sp>
        <p:nvSpPr>
          <p:cNvPr id="4" name="Picture Placeholder 3">
            <a:extLst>
              <a:ext uri="{FF2B5EF4-FFF2-40B4-BE49-F238E27FC236}">
                <a16:creationId xmlns:a16="http://schemas.microsoft.com/office/drawing/2014/main" id="{95B97E4E-7184-234F-BA6B-9A3EECF693B0}"/>
              </a:ext>
            </a:extLst>
          </p:cNvPr>
          <p:cNvSpPr>
            <a:spLocks noGrp="1"/>
          </p:cNvSpPr>
          <p:nvPr>
            <p:ph type="pic" sz="quarter" idx="13"/>
          </p:nvPr>
        </p:nvSpPr>
        <p:spPr>
          <a:xfrm>
            <a:off x="1609025" y="1861264"/>
            <a:ext cx="1884363" cy="1901825"/>
          </a:xfrm>
        </p:spPr>
        <p:txBody>
          <a:bodyPr/>
          <a:lstStyle>
            <a:lvl1pPr marL="0" indent="0" algn="ctr">
              <a:buNone/>
              <a:defRPr>
                <a:latin typeface="+mn-lt"/>
              </a:defRPr>
            </a:lvl1pPr>
          </a:lstStyle>
          <a:p>
            <a:r>
              <a:rPr lang="en-US"/>
              <a:t>Click icon to add picture</a:t>
            </a:r>
          </a:p>
        </p:txBody>
      </p:sp>
      <p:sp>
        <p:nvSpPr>
          <p:cNvPr id="8" name="Text Placeholder 7">
            <a:extLst>
              <a:ext uri="{FF2B5EF4-FFF2-40B4-BE49-F238E27FC236}">
                <a16:creationId xmlns:a16="http://schemas.microsoft.com/office/drawing/2014/main" id="{BD7A6459-A21C-1442-A11B-62DE80B2521C}"/>
              </a:ext>
            </a:extLst>
          </p:cNvPr>
          <p:cNvSpPr>
            <a:spLocks noGrp="1"/>
          </p:cNvSpPr>
          <p:nvPr>
            <p:ph type="body" sz="quarter" idx="14" hasCustomPrompt="1"/>
          </p:nvPr>
        </p:nvSpPr>
        <p:spPr>
          <a:xfrm>
            <a:off x="1088141" y="4099995"/>
            <a:ext cx="2926143" cy="339026"/>
          </a:xfrm>
        </p:spPr>
        <p:txBody>
          <a:bodyPr anchor="ctr"/>
          <a:lstStyle>
            <a:lvl1pPr marL="0" indent="0" algn="ctr">
              <a:buNone/>
              <a:defRPr b="1">
                <a:solidFill>
                  <a:schemeClr val="accent2"/>
                </a:solidFill>
                <a:latin typeface="+mn-lt"/>
              </a:defRPr>
            </a:lvl1pPr>
            <a:lvl2pPr marL="457178" indent="0">
              <a:buNone/>
              <a:defRPr/>
            </a:lvl2pPr>
            <a:lvl3pPr marL="914354" indent="0">
              <a:buNone/>
              <a:defRPr/>
            </a:lvl3pPr>
            <a:lvl4pPr marL="1371532" indent="0">
              <a:buNone/>
              <a:defRPr/>
            </a:lvl4pPr>
            <a:lvl5pPr marL="1828709" indent="0">
              <a:buNone/>
              <a:defRPr/>
            </a:lvl5pPr>
          </a:lstStyle>
          <a:p>
            <a:pPr lvl="0"/>
            <a:r>
              <a:rPr lang="en-US"/>
              <a:t>Name</a:t>
            </a:r>
          </a:p>
        </p:txBody>
      </p:sp>
      <p:sp>
        <p:nvSpPr>
          <p:cNvPr id="10" name="Text Placeholder 7">
            <a:extLst>
              <a:ext uri="{FF2B5EF4-FFF2-40B4-BE49-F238E27FC236}">
                <a16:creationId xmlns:a16="http://schemas.microsoft.com/office/drawing/2014/main" id="{A8F2CEF9-97A9-E642-94BC-55A6D7AD5BE9}"/>
              </a:ext>
            </a:extLst>
          </p:cNvPr>
          <p:cNvSpPr>
            <a:spLocks noGrp="1"/>
          </p:cNvSpPr>
          <p:nvPr>
            <p:ph type="body" sz="quarter" idx="15" hasCustomPrompt="1"/>
          </p:nvPr>
        </p:nvSpPr>
        <p:spPr>
          <a:xfrm>
            <a:off x="1088141" y="4498108"/>
            <a:ext cx="2926143" cy="285436"/>
          </a:xfrm>
        </p:spPr>
        <p:txBody>
          <a:bodyPr anchor="ctr">
            <a:normAutofit/>
          </a:bodyPr>
          <a:lstStyle>
            <a:lvl1pPr marL="0" indent="0" algn="ctr">
              <a:buNone/>
              <a:defRPr sz="1800" b="1">
                <a:solidFill>
                  <a:schemeClr val="accent3"/>
                </a:solidFill>
                <a:latin typeface="+mn-lt"/>
              </a:defRPr>
            </a:lvl1pPr>
            <a:lvl2pPr marL="457178" indent="0">
              <a:buNone/>
              <a:defRPr/>
            </a:lvl2pPr>
            <a:lvl3pPr marL="914354" indent="0">
              <a:buNone/>
              <a:defRPr/>
            </a:lvl3pPr>
            <a:lvl4pPr marL="1371532" indent="0">
              <a:buNone/>
              <a:defRPr/>
            </a:lvl4pPr>
            <a:lvl5pPr marL="1828709" indent="0">
              <a:buNone/>
              <a:defRPr/>
            </a:lvl5pPr>
          </a:lstStyle>
          <a:p>
            <a:pPr lvl="0"/>
            <a:r>
              <a:rPr lang="en-US"/>
              <a:t>Title</a:t>
            </a:r>
          </a:p>
        </p:txBody>
      </p:sp>
      <p:sp>
        <p:nvSpPr>
          <p:cNvPr id="11" name="Text Placeholder 7">
            <a:extLst>
              <a:ext uri="{FF2B5EF4-FFF2-40B4-BE49-F238E27FC236}">
                <a16:creationId xmlns:a16="http://schemas.microsoft.com/office/drawing/2014/main" id="{DE1B79F5-704D-5A40-86A4-06225CB87EC0}"/>
              </a:ext>
            </a:extLst>
          </p:cNvPr>
          <p:cNvSpPr>
            <a:spLocks noGrp="1"/>
          </p:cNvSpPr>
          <p:nvPr>
            <p:ph type="body" sz="quarter" idx="16" hasCustomPrompt="1"/>
          </p:nvPr>
        </p:nvSpPr>
        <p:spPr>
          <a:xfrm>
            <a:off x="1088141" y="4943999"/>
            <a:ext cx="2926143" cy="1102201"/>
          </a:xfrm>
        </p:spPr>
        <p:txBody>
          <a:bodyPr anchor="t">
            <a:normAutofit/>
          </a:bodyPr>
          <a:lstStyle>
            <a:lvl1pPr marL="0" indent="0" algn="ctr">
              <a:buNone/>
              <a:defRPr sz="1800" b="0">
                <a:solidFill>
                  <a:schemeClr val="tx1"/>
                </a:solidFill>
                <a:latin typeface="+mn-lt"/>
              </a:defRPr>
            </a:lvl1pPr>
            <a:lvl2pPr marL="457178" indent="0">
              <a:buNone/>
              <a:defRPr/>
            </a:lvl2pPr>
            <a:lvl3pPr marL="914354" indent="0">
              <a:buNone/>
              <a:defRPr/>
            </a:lvl3pPr>
            <a:lvl4pPr marL="1371532" indent="0">
              <a:buNone/>
              <a:defRPr/>
            </a:lvl4pPr>
            <a:lvl5pPr marL="1828709" indent="0">
              <a:buNone/>
              <a:defRPr/>
            </a:lvl5pPr>
          </a:lstStyle>
          <a:p>
            <a:pPr lvl="0"/>
            <a:r>
              <a:rPr lang="en-US"/>
              <a:t>Description</a:t>
            </a:r>
          </a:p>
        </p:txBody>
      </p:sp>
      <p:cxnSp>
        <p:nvCxnSpPr>
          <p:cNvPr id="13" name="Straight Connector 12">
            <a:extLst>
              <a:ext uri="{FF2B5EF4-FFF2-40B4-BE49-F238E27FC236}">
                <a16:creationId xmlns:a16="http://schemas.microsoft.com/office/drawing/2014/main" id="{776C0959-CF70-2B46-A07D-8915A0E5C0A6}"/>
              </a:ext>
            </a:extLst>
          </p:cNvPr>
          <p:cNvCxnSpPr>
            <a:cxnSpLocks/>
          </p:cNvCxnSpPr>
          <p:nvPr userDrawn="1"/>
        </p:nvCxnSpPr>
        <p:spPr>
          <a:xfrm flipH="1">
            <a:off x="2049040" y="3978396"/>
            <a:ext cx="1004341"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9" name="Picture Placeholder 3">
            <a:extLst>
              <a:ext uri="{FF2B5EF4-FFF2-40B4-BE49-F238E27FC236}">
                <a16:creationId xmlns:a16="http://schemas.microsoft.com/office/drawing/2014/main" id="{B018D83C-D9C2-164A-BAA0-1693A29FDDB0}"/>
              </a:ext>
            </a:extLst>
          </p:cNvPr>
          <p:cNvSpPr>
            <a:spLocks noGrp="1"/>
          </p:cNvSpPr>
          <p:nvPr>
            <p:ph type="pic" sz="quarter" idx="17"/>
          </p:nvPr>
        </p:nvSpPr>
        <p:spPr>
          <a:xfrm>
            <a:off x="5166041" y="1861264"/>
            <a:ext cx="1884363" cy="1901825"/>
          </a:xfrm>
        </p:spPr>
        <p:txBody>
          <a:bodyPr/>
          <a:lstStyle>
            <a:lvl1pPr marL="0" indent="0" algn="ctr">
              <a:buNone/>
              <a:defRPr>
                <a:latin typeface="+mn-lt"/>
              </a:defRPr>
            </a:lvl1pPr>
          </a:lstStyle>
          <a:p>
            <a:r>
              <a:rPr lang="en-US"/>
              <a:t>Click icon to add picture</a:t>
            </a:r>
          </a:p>
        </p:txBody>
      </p:sp>
      <p:sp>
        <p:nvSpPr>
          <p:cNvPr id="20" name="Text Placeholder 7">
            <a:extLst>
              <a:ext uri="{FF2B5EF4-FFF2-40B4-BE49-F238E27FC236}">
                <a16:creationId xmlns:a16="http://schemas.microsoft.com/office/drawing/2014/main" id="{D45E3436-75BA-6C4F-A3AD-0512FCA25B59}"/>
              </a:ext>
            </a:extLst>
          </p:cNvPr>
          <p:cNvSpPr>
            <a:spLocks noGrp="1"/>
          </p:cNvSpPr>
          <p:nvPr>
            <p:ph type="body" sz="quarter" idx="18" hasCustomPrompt="1"/>
          </p:nvPr>
        </p:nvSpPr>
        <p:spPr>
          <a:xfrm>
            <a:off x="4645157" y="4099995"/>
            <a:ext cx="2926143" cy="339026"/>
          </a:xfrm>
        </p:spPr>
        <p:txBody>
          <a:bodyPr anchor="ctr"/>
          <a:lstStyle>
            <a:lvl1pPr marL="0" indent="0" algn="ctr">
              <a:buNone/>
              <a:defRPr b="1">
                <a:solidFill>
                  <a:schemeClr val="accent2"/>
                </a:solidFill>
                <a:latin typeface="+mn-lt"/>
              </a:defRPr>
            </a:lvl1pPr>
            <a:lvl2pPr marL="457178" indent="0">
              <a:buNone/>
              <a:defRPr/>
            </a:lvl2pPr>
            <a:lvl3pPr marL="914354" indent="0">
              <a:buNone/>
              <a:defRPr/>
            </a:lvl3pPr>
            <a:lvl4pPr marL="1371532" indent="0">
              <a:buNone/>
              <a:defRPr/>
            </a:lvl4pPr>
            <a:lvl5pPr marL="1828709" indent="0">
              <a:buNone/>
              <a:defRPr/>
            </a:lvl5pPr>
          </a:lstStyle>
          <a:p>
            <a:pPr lvl="0"/>
            <a:r>
              <a:rPr lang="en-US"/>
              <a:t>Name</a:t>
            </a:r>
          </a:p>
        </p:txBody>
      </p:sp>
      <p:sp>
        <p:nvSpPr>
          <p:cNvPr id="21" name="Text Placeholder 7">
            <a:extLst>
              <a:ext uri="{FF2B5EF4-FFF2-40B4-BE49-F238E27FC236}">
                <a16:creationId xmlns:a16="http://schemas.microsoft.com/office/drawing/2014/main" id="{26D1318F-1B29-794A-A5C4-2F2878439965}"/>
              </a:ext>
            </a:extLst>
          </p:cNvPr>
          <p:cNvSpPr>
            <a:spLocks noGrp="1"/>
          </p:cNvSpPr>
          <p:nvPr>
            <p:ph type="body" sz="quarter" idx="19" hasCustomPrompt="1"/>
          </p:nvPr>
        </p:nvSpPr>
        <p:spPr>
          <a:xfrm>
            <a:off x="4645157" y="4498108"/>
            <a:ext cx="2926143" cy="285436"/>
          </a:xfrm>
        </p:spPr>
        <p:txBody>
          <a:bodyPr anchor="ctr">
            <a:normAutofit/>
          </a:bodyPr>
          <a:lstStyle>
            <a:lvl1pPr marL="0" indent="0" algn="ctr">
              <a:buNone/>
              <a:defRPr sz="1800" b="1">
                <a:solidFill>
                  <a:schemeClr val="accent3"/>
                </a:solidFill>
                <a:latin typeface="+mn-lt"/>
              </a:defRPr>
            </a:lvl1pPr>
            <a:lvl2pPr marL="457178" indent="0">
              <a:buNone/>
              <a:defRPr/>
            </a:lvl2pPr>
            <a:lvl3pPr marL="914354" indent="0">
              <a:buNone/>
              <a:defRPr/>
            </a:lvl3pPr>
            <a:lvl4pPr marL="1371532" indent="0">
              <a:buNone/>
              <a:defRPr/>
            </a:lvl4pPr>
            <a:lvl5pPr marL="1828709" indent="0">
              <a:buNone/>
              <a:defRPr/>
            </a:lvl5pPr>
          </a:lstStyle>
          <a:p>
            <a:pPr lvl="0"/>
            <a:r>
              <a:rPr lang="en-US"/>
              <a:t>Title</a:t>
            </a:r>
          </a:p>
        </p:txBody>
      </p:sp>
      <p:sp>
        <p:nvSpPr>
          <p:cNvPr id="22" name="Text Placeholder 7">
            <a:extLst>
              <a:ext uri="{FF2B5EF4-FFF2-40B4-BE49-F238E27FC236}">
                <a16:creationId xmlns:a16="http://schemas.microsoft.com/office/drawing/2014/main" id="{BAB2693E-0F42-5943-9CDE-F764D6F16B36}"/>
              </a:ext>
            </a:extLst>
          </p:cNvPr>
          <p:cNvSpPr>
            <a:spLocks noGrp="1"/>
          </p:cNvSpPr>
          <p:nvPr>
            <p:ph type="body" sz="quarter" idx="20" hasCustomPrompt="1"/>
          </p:nvPr>
        </p:nvSpPr>
        <p:spPr>
          <a:xfrm>
            <a:off x="4645157" y="4943999"/>
            <a:ext cx="2926143" cy="1102201"/>
          </a:xfrm>
        </p:spPr>
        <p:txBody>
          <a:bodyPr anchor="t">
            <a:normAutofit/>
          </a:bodyPr>
          <a:lstStyle>
            <a:lvl1pPr marL="0" indent="0" algn="ctr">
              <a:buNone/>
              <a:defRPr sz="1800" b="0">
                <a:solidFill>
                  <a:schemeClr val="tx1"/>
                </a:solidFill>
                <a:latin typeface="+mn-lt"/>
              </a:defRPr>
            </a:lvl1pPr>
            <a:lvl2pPr marL="457178" indent="0">
              <a:buNone/>
              <a:defRPr/>
            </a:lvl2pPr>
            <a:lvl3pPr marL="914354" indent="0">
              <a:buNone/>
              <a:defRPr/>
            </a:lvl3pPr>
            <a:lvl4pPr marL="1371532" indent="0">
              <a:buNone/>
              <a:defRPr/>
            </a:lvl4pPr>
            <a:lvl5pPr marL="1828709" indent="0">
              <a:buNone/>
              <a:defRPr/>
            </a:lvl5pPr>
          </a:lstStyle>
          <a:p>
            <a:pPr lvl="0"/>
            <a:r>
              <a:rPr lang="en-US"/>
              <a:t>Description</a:t>
            </a:r>
          </a:p>
        </p:txBody>
      </p:sp>
      <p:cxnSp>
        <p:nvCxnSpPr>
          <p:cNvPr id="23" name="Straight Connector 22">
            <a:extLst>
              <a:ext uri="{FF2B5EF4-FFF2-40B4-BE49-F238E27FC236}">
                <a16:creationId xmlns:a16="http://schemas.microsoft.com/office/drawing/2014/main" id="{F3F0BD70-16B4-3E45-A3A1-01D7F662B1EF}"/>
              </a:ext>
            </a:extLst>
          </p:cNvPr>
          <p:cNvCxnSpPr>
            <a:cxnSpLocks/>
          </p:cNvCxnSpPr>
          <p:nvPr userDrawn="1"/>
        </p:nvCxnSpPr>
        <p:spPr>
          <a:xfrm flipH="1">
            <a:off x="5606056" y="3978396"/>
            <a:ext cx="1004341"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4" name="Picture Placeholder 3">
            <a:extLst>
              <a:ext uri="{FF2B5EF4-FFF2-40B4-BE49-F238E27FC236}">
                <a16:creationId xmlns:a16="http://schemas.microsoft.com/office/drawing/2014/main" id="{3726E9E4-6602-B84C-B4B2-0A06C5C093CA}"/>
              </a:ext>
            </a:extLst>
          </p:cNvPr>
          <p:cNvSpPr>
            <a:spLocks noGrp="1"/>
          </p:cNvSpPr>
          <p:nvPr>
            <p:ph type="pic" sz="quarter" idx="21"/>
          </p:nvPr>
        </p:nvSpPr>
        <p:spPr>
          <a:xfrm>
            <a:off x="8741345" y="1861264"/>
            <a:ext cx="1884363" cy="1901825"/>
          </a:xfrm>
        </p:spPr>
        <p:txBody>
          <a:bodyPr/>
          <a:lstStyle>
            <a:lvl1pPr marL="0" indent="0" algn="ctr">
              <a:buNone/>
              <a:defRPr>
                <a:latin typeface="+mn-lt"/>
              </a:defRPr>
            </a:lvl1pPr>
          </a:lstStyle>
          <a:p>
            <a:r>
              <a:rPr lang="en-US"/>
              <a:t>Click icon to add picture</a:t>
            </a:r>
          </a:p>
        </p:txBody>
      </p:sp>
      <p:sp>
        <p:nvSpPr>
          <p:cNvPr id="25" name="Text Placeholder 7">
            <a:extLst>
              <a:ext uri="{FF2B5EF4-FFF2-40B4-BE49-F238E27FC236}">
                <a16:creationId xmlns:a16="http://schemas.microsoft.com/office/drawing/2014/main" id="{4F66B470-33A4-8C40-A0C1-FE0405F739B3}"/>
              </a:ext>
            </a:extLst>
          </p:cNvPr>
          <p:cNvSpPr>
            <a:spLocks noGrp="1"/>
          </p:cNvSpPr>
          <p:nvPr>
            <p:ph type="body" sz="quarter" idx="22" hasCustomPrompt="1"/>
          </p:nvPr>
        </p:nvSpPr>
        <p:spPr>
          <a:xfrm>
            <a:off x="8220461" y="4099995"/>
            <a:ext cx="2926143" cy="339026"/>
          </a:xfrm>
        </p:spPr>
        <p:txBody>
          <a:bodyPr anchor="ctr"/>
          <a:lstStyle>
            <a:lvl1pPr marL="0" indent="0" algn="ctr">
              <a:buNone/>
              <a:defRPr b="1">
                <a:solidFill>
                  <a:schemeClr val="accent2"/>
                </a:solidFill>
                <a:latin typeface="+mn-lt"/>
              </a:defRPr>
            </a:lvl1pPr>
            <a:lvl2pPr marL="457178" indent="0">
              <a:buNone/>
              <a:defRPr/>
            </a:lvl2pPr>
            <a:lvl3pPr marL="914354" indent="0">
              <a:buNone/>
              <a:defRPr/>
            </a:lvl3pPr>
            <a:lvl4pPr marL="1371532" indent="0">
              <a:buNone/>
              <a:defRPr/>
            </a:lvl4pPr>
            <a:lvl5pPr marL="1828709" indent="0">
              <a:buNone/>
              <a:defRPr/>
            </a:lvl5pPr>
          </a:lstStyle>
          <a:p>
            <a:pPr lvl="0"/>
            <a:r>
              <a:rPr lang="en-US"/>
              <a:t>Name</a:t>
            </a:r>
          </a:p>
        </p:txBody>
      </p:sp>
      <p:sp>
        <p:nvSpPr>
          <p:cNvPr id="26" name="Text Placeholder 7">
            <a:extLst>
              <a:ext uri="{FF2B5EF4-FFF2-40B4-BE49-F238E27FC236}">
                <a16:creationId xmlns:a16="http://schemas.microsoft.com/office/drawing/2014/main" id="{3A41CD59-4E6B-FA4F-B0A1-887D84986399}"/>
              </a:ext>
            </a:extLst>
          </p:cNvPr>
          <p:cNvSpPr>
            <a:spLocks noGrp="1"/>
          </p:cNvSpPr>
          <p:nvPr>
            <p:ph type="body" sz="quarter" idx="23" hasCustomPrompt="1"/>
          </p:nvPr>
        </p:nvSpPr>
        <p:spPr>
          <a:xfrm>
            <a:off x="8220461" y="4498108"/>
            <a:ext cx="2926143" cy="285436"/>
          </a:xfrm>
        </p:spPr>
        <p:txBody>
          <a:bodyPr anchor="ctr">
            <a:normAutofit/>
          </a:bodyPr>
          <a:lstStyle>
            <a:lvl1pPr marL="0" indent="0" algn="ctr">
              <a:buNone/>
              <a:defRPr sz="1800" b="1">
                <a:solidFill>
                  <a:schemeClr val="accent3"/>
                </a:solidFill>
                <a:latin typeface="+mn-lt"/>
              </a:defRPr>
            </a:lvl1pPr>
            <a:lvl2pPr marL="457178" indent="0">
              <a:buNone/>
              <a:defRPr/>
            </a:lvl2pPr>
            <a:lvl3pPr marL="914354" indent="0">
              <a:buNone/>
              <a:defRPr/>
            </a:lvl3pPr>
            <a:lvl4pPr marL="1371532" indent="0">
              <a:buNone/>
              <a:defRPr/>
            </a:lvl4pPr>
            <a:lvl5pPr marL="1828709" indent="0">
              <a:buNone/>
              <a:defRPr/>
            </a:lvl5pPr>
          </a:lstStyle>
          <a:p>
            <a:pPr lvl="0"/>
            <a:r>
              <a:rPr lang="en-US"/>
              <a:t>Title</a:t>
            </a:r>
          </a:p>
        </p:txBody>
      </p:sp>
      <p:sp>
        <p:nvSpPr>
          <p:cNvPr id="27" name="Text Placeholder 7">
            <a:extLst>
              <a:ext uri="{FF2B5EF4-FFF2-40B4-BE49-F238E27FC236}">
                <a16:creationId xmlns:a16="http://schemas.microsoft.com/office/drawing/2014/main" id="{63735AA2-BC8E-9945-91B9-5618B63B5042}"/>
              </a:ext>
            </a:extLst>
          </p:cNvPr>
          <p:cNvSpPr>
            <a:spLocks noGrp="1"/>
          </p:cNvSpPr>
          <p:nvPr>
            <p:ph type="body" sz="quarter" idx="24" hasCustomPrompt="1"/>
          </p:nvPr>
        </p:nvSpPr>
        <p:spPr>
          <a:xfrm>
            <a:off x="8220461" y="4943999"/>
            <a:ext cx="2926143" cy="1102201"/>
          </a:xfrm>
        </p:spPr>
        <p:txBody>
          <a:bodyPr anchor="t">
            <a:normAutofit/>
          </a:bodyPr>
          <a:lstStyle>
            <a:lvl1pPr marL="0" indent="0" algn="ctr">
              <a:buNone/>
              <a:defRPr sz="1800" b="0">
                <a:solidFill>
                  <a:schemeClr val="tx1"/>
                </a:solidFill>
                <a:latin typeface="+mn-lt"/>
              </a:defRPr>
            </a:lvl1pPr>
            <a:lvl2pPr marL="457178" indent="0">
              <a:buNone/>
              <a:defRPr/>
            </a:lvl2pPr>
            <a:lvl3pPr marL="914354" indent="0">
              <a:buNone/>
              <a:defRPr/>
            </a:lvl3pPr>
            <a:lvl4pPr marL="1371532" indent="0">
              <a:buNone/>
              <a:defRPr/>
            </a:lvl4pPr>
            <a:lvl5pPr marL="1828709" indent="0">
              <a:buNone/>
              <a:defRPr/>
            </a:lvl5pPr>
          </a:lstStyle>
          <a:p>
            <a:pPr lvl="0"/>
            <a:r>
              <a:rPr lang="en-US"/>
              <a:t>Description</a:t>
            </a:r>
          </a:p>
        </p:txBody>
      </p:sp>
      <p:cxnSp>
        <p:nvCxnSpPr>
          <p:cNvPr id="28" name="Straight Connector 27">
            <a:extLst>
              <a:ext uri="{FF2B5EF4-FFF2-40B4-BE49-F238E27FC236}">
                <a16:creationId xmlns:a16="http://schemas.microsoft.com/office/drawing/2014/main" id="{0F468785-BF21-9F4B-8797-82A8D19E9623}"/>
              </a:ext>
            </a:extLst>
          </p:cNvPr>
          <p:cNvCxnSpPr>
            <a:cxnSpLocks/>
          </p:cNvCxnSpPr>
          <p:nvPr userDrawn="1"/>
        </p:nvCxnSpPr>
        <p:spPr>
          <a:xfrm flipH="1">
            <a:off x="9181360" y="3978396"/>
            <a:ext cx="1004341"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30" name="Slide Number Placeholder 5">
            <a:extLst>
              <a:ext uri="{FF2B5EF4-FFF2-40B4-BE49-F238E27FC236}">
                <a16:creationId xmlns:a16="http://schemas.microsoft.com/office/drawing/2014/main" id="{70CB3332-03E0-A04A-BAC4-A603576BAAB3}"/>
              </a:ext>
            </a:extLst>
          </p:cNvPr>
          <p:cNvSpPr>
            <a:spLocks noGrp="1"/>
          </p:cNvSpPr>
          <p:nvPr>
            <p:ph type="sldNum" sz="quarter" idx="4"/>
          </p:nvPr>
        </p:nvSpPr>
        <p:spPr>
          <a:xfrm>
            <a:off x="11470781" y="570009"/>
            <a:ext cx="304131" cy="365125"/>
          </a:xfrm>
          <a:prstGeom prst="rect">
            <a:avLst/>
          </a:prstGeom>
        </p:spPr>
        <p:txBody>
          <a:bodyPr vert="horz" lIns="0" tIns="45720" rIns="0" bIns="45720" rtlCol="0" anchor="ctr"/>
          <a:lstStyle>
            <a:lvl1pPr algn="l">
              <a:defRPr sz="1000" b="0" i="0">
                <a:solidFill>
                  <a:schemeClr val="accent6"/>
                </a:solidFill>
                <a:latin typeface="+mn-lt"/>
              </a:defRPr>
            </a:lvl1pPr>
          </a:lstStyle>
          <a:p>
            <a:fld id="{54797FC3-DC33-DA47-95F6-F7EB925D69E8}" type="slidenum">
              <a:rPr lang="en-US" smtClean="0"/>
              <a:pPr/>
              <a:t>‹#›</a:t>
            </a:fld>
            <a:endParaRPr lang="en-US"/>
          </a:p>
        </p:txBody>
      </p:sp>
      <p:cxnSp>
        <p:nvCxnSpPr>
          <p:cNvPr id="31" name="Straight Connector 30">
            <a:extLst>
              <a:ext uri="{FF2B5EF4-FFF2-40B4-BE49-F238E27FC236}">
                <a16:creationId xmlns:a16="http://schemas.microsoft.com/office/drawing/2014/main" id="{6BE253E1-8640-8F4A-A0B0-47F028DC03C6}"/>
              </a:ext>
            </a:extLst>
          </p:cNvPr>
          <p:cNvCxnSpPr>
            <a:cxnSpLocks/>
          </p:cNvCxnSpPr>
          <p:nvPr userDrawn="1"/>
        </p:nvCxnSpPr>
        <p:spPr>
          <a:xfrm>
            <a:off x="11358347" y="625959"/>
            <a:ext cx="0" cy="232322"/>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CE2175C7-9CB8-2448-9B05-69F01779E8F9}"/>
              </a:ext>
            </a:extLst>
          </p:cNvPr>
          <p:cNvSpPr/>
          <p:nvPr userDrawn="1"/>
        </p:nvSpPr>
        <p:spPr>
          <a:xfrm>
            <a:off x="0" y="6392985"/>
            <a:ext cx="12192000" cy="465015"/>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786772075"/>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169" userDrawn="1">
          <p15:clr>
            <a:srgbClr val="FBAE40"/>
          </p15:clr>
        </p15:guide>
        <p15:guide id="3" pos="339" userDrawn="1">
          <p15:clr>
            <a:srgbClr val="FBAE40"/>
          </p15:clr>
        </p15:guide>
        <p15:guide id="4" orient="horz" pos="4252" userDrawn="1">
          <p15:clr>
            <a:srgbClr val="FBAE40"/>
          </p15:clr>
        </p15:guide>
        <p15:guide id="5" orient="horz" pos="2507" userDrawn="1">
          <p15:clr>
            <a:srgbClr val="FBAE40"/>
          </p15:clr>
        </p15:guide>
        <p15:guide id="6" orient="horz" pos="2584" userDrawn="1">
          <p15:clr>
            <a:srgbClr val="FBAE40"/>
          </p15:clr>
        </p15:guide>
        <p15:guide id="7" pos="7023" userDrawn="1">
          <p15:clr>
            <a:srgbClr val="FBAE40"/>
          </p15:clr>
        </p15:guide>
        <p15:guide id="8" pos="7159" userDrawn="1">
          <p15:clr>
            <a:srgbClr val="FBAE40"/>
          </p15:clr>
        </p15:guide>
        <p15:guide id="9" pos="5176" userDrawn="1">
          <p15:clr>
            <a:srgbClr val="FBAE40"/>
          </p15:clr>
        </p15:guide>
        <p15:guide id="10" pos="687" userDrawn="1">
          <p15:clr>
            <a:srgbClr val="FBAE40"/>
          </p15:clr>
        </p15:guide>
        <p15:guide id="11" pos="2533" userDrawn="1">
          <p15:clr>
            <a:srgbClr val="FBAE40"/>
          </p15:clr>
        </p15:guide>
        <p15:guide id="12" pos="1601" userDrawn="1">
          <p15:clr>
            <a:srgbClr val="FBAE40"/>
          </p15:clr>
        </p15:guide>
        <p15:guide id="13" pos="6108" userDrawn="1">
          <p15:clr>
            <a:srgbClr val="FBAE40"/>
          </p15:clr>
        </p15:guide>
        <p15:guide id="14" orient="horz" pos="432" userDrawn="1">
          <p15:clr>
            <a:srgbClr val="FBAE40"/>
          </p15:clr>
        </p15:guide>
        <p15:guide id="15" orient="horz" pos="381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Intro Slide - Picture Backgrou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5DF7E55-8B87-B44B-840B-893B5558C820}"/>
              </a:ext>
            </a:extLst>
          </p:cNvPr>
          <p:cNvSpPr/>
          <p:nvPr userDrawn="1"/>
        </p:nvSpPr>
        <p:spPr>
          <a:xfrm>
            <a:off x="0" y="0"/>
            <a:ext cx="12192000" cy="6858000"/>
          </a:xfrm>
          <a:prstGeom prst="rect">
            <a:avLst/>
          </a:prstGeom>
          <a:solidFill>
            <a:srgbClr val="006241">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38BFFBB1-09AD-2142-892E-C4655DFBA1FE}"/>
              </a:ext>
            </a:extLst>
          </p:cNvPr>
          <p:cNvSpPr>
            <a:spLocks noGrp="1"/>
          </p:cNvSpPr>
          <p:nvPr>
            <p:ph type="ctrTitle" hasCustomPrompt="1"/>
          </p:nvPr>
        </p:nvSpPr>
        <p:spPr>
          <a:xfrm>
            <a:off x="762000" y="1876586"/>
            <a:ext cx="9144000" cy="2387600"/>
          </a:xfrm>
        </p:spPr>
        <p:txBody>
          <a:bodyPr anchor="b"/>
          <a:lstStyle>
            <a:lvl1pPr algn="l">
              <a:defRPr sz="6000">
                <a:solidFill>
                  <a:schemeClr val="bg1"/>
                </a:solidFill>
                <a:latin typeface="+mn-lt"/>
              </a:defRPr>
            </a:lvl1pPr>
          </a:lstStyle>
          <a:p>
            <a:r>
              <a:rPr lang="en-US"/>
              <a:t>Intro Slide – </a:t>
            </a:r>
            <a:br>
              <a:rPr lang="en-US"/>
            </a:br>
            <a:r>
              <a:rPr lang="en-US"/>
              <a:t>Picture Background</a:t>
            </a:r>
          </a:p>
        </p:txBody>
      </p:sp>
      <p:sp>
        <p:nvSpPr>
          <p:cNvPr id="3" name="Subtitle 2">
            <a:extLst>
              <a:ext uri="{FF2B5EF4-FFF2-40B4-BE49-F238E27FC236}">
                <a16:creationId xmlns:a16="http://schemas.microsoft.com/office/drawing/2014/main" id="{D1AFCF8C-333C-AB4A-9E7D-40B5AC498B44}"/>
              </a:ext>
            </a:extLst>
          </p:cNvPr>
          <p:cNvSpPr>
            <a:spLocks noGrp="1"/>
          </p:cNvSpPr>
          <p:nvPr>
            <p:ph type="subTitle" idx="1"/>
          </p:nvPr>
        </p:nvSpPr>
        <p:spPr>
          <a:xfrm>
            <a:off x="762000" y="4356261"/>
            <a:ext cx="9144000" cy="1655762"/>
          </a:xfrm>
        </p:spPr>
        <p:txBody>
          <a:bodyPr/>
          <a:lstStyle>
            <a:lvl1pPr marL="0" indent="0" algn="l">
              <a:buNone/>
              <a:defRPr sz="2400">
                <a:solidFill>
                  <a:schemeClr val="bg1"/>
                </a:solidFill>
                <a:latin typeface="+mn-lt"/>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8" name="TextBox 7">
            <a:extLst>
              <a:ext uri="{FF2B5EF4-FFF2-40B4-BE49-F238E27FC236}">
                <a16:creationId xmlns:a16="http://schemas.microsoft.com/office/drawing/2014/main" id="{1B7E0110-86FC-B542-B54F-1133FA61432F}"/>
              </a:ext>
            </a:extLst>
          </p:cNvPr>
          <p:cNvSpPr txBox="1"/>
          <p:nvPr userDrawn="1"/>
        </p:nvSpPr>
        <p:spPr>
          <a:xfrm>
            <a:off x="-3" y="-426745"/>
            <a:ext cx="12192003" cy="307777"/>
          </a:xfrm>
          <a:prstGeom prst="rect">
            <a:avLst/>
          </a:prstGeom>
          <a:solidFill>
            <a:schemeClr val="bg1"/>
          </a:solidFill>
        </p:spPr>
        <p:txBody>
          <a:bodyPr wrap="square" rtlCol="0">
            <a:spAutoFit/>
          </a:bodyPr>
          <a:lstStyle/>
          <a:p>
            <a:pPr algn="ctr"/>
            <a:r>
              <a:rPr lang="pl-PL" sz="1400">
                <a:solidFill>
                  <a:schemeClr val="accent2"/>
                </a:solidFill>
                <a:latin typeface="Proxima Nova Rg" panose="02000506030000020004" pitchFamily="50" charset="0"/>
              </a:rPr>
              <a:t>To insert a background image, right-click on the slide – select FORMAT BACKGROUND &gt; Picture or texture fill</a:t>
            </a:r>
            <a:endParaRPr lang="bg-BG" sz="1400">
              <a:solidFill>
                <a:schemeClr val="accent2"/>
              </a:solidFill>
              <a:latin typeface="Proxima Nova Rg" panose="02000506030000020004" pitchFamily="50" charset="0"/>
            </a:endParaRPr>
          </a:p>
        </p:txBody>
      </p:sp>
    </p:spTree>
    <p:extLst>
      <p:ext uri="{BB962C8B-B14F-4D97-AF65-F5344CB8AC3E}">
        <p14:creationId xmlns:p14="http://schemas.microsoft.com/office/powerpoint/2010/main" val="1054560346"/>
      </p:ext>
    </p:extLst>
  </p:cSld>
  <p:clrMapOvr>
    <a:masterClrMapping/>
  </p:clrMapOvr>
  <p:extLst>
    <p:ext uri="{DCECCB84-F9BA-43D5-87BE-67443E8EF086}">
      <p15:sldGuideLst xmlns:p15="http://schemas.microsoft.com/office/powerpoint/2012/main">
        <p15:guide id="1" pos="483" userDrawn="1">
          <p15:clr>
            <a:srgbClr val="FBAE40"/>
          </p15:clr>
        </p15:guide>
        <p15:guide id="2" orient="horz" pos="991" userDrawn="1">
          <p15:clr>
            <a:srgbClr val="FBAE40"/>
          </p15:clr>
        </p15:guide>
        <p15:guide id="3" orient="horz" pos="584" userDrawn="1">
          <p15:clr>
            <a:srgbClr val="FBAE40"/>
          </p15:clr>
        </p15:guide>
        <p15:guide id="4" orient="horz" pos="2550" userDrawn="1">
          <p15:clr>
            <a:srgbClr val="FBAE40"/>
          </p15:clr>
        </p15:guide>
        <p15:guide id="5" orient="horz" pos="2744" userDrawn="1">
          <p15:clr>
            <a:srgbClr val="FBAE40"/>
          </p15:clr>
        </p15:guide>
        <p15:guide id="6" pos="6243"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eet the Team - 5 Profiles">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536364" y="476722"/>
            <a:ext cx="10636465" cy="768545"/>
          </a:xfrm>
          <a:prstGeom prst="rect">
            <a:avLst/>
          </a:prstGeom>
        </p:spPr>
        <p:txBody>
          <a:bodyPr vert="horz" lIns="0" tIns="0" rIns="0" bIns="0" rtlCol="0" anchor="ctr">
            <a:normAutofit/>
          </a:bodyPr>
          <a:lstStyle>
            <a:lvl1pPr>
              <a:defRPr>
                <a:latin typeface="+mn-lt"/>
              </a:defRPr>
            </a:lvl1pPr>
          </a:lstStyle>
          <a:p>
            <a:r>
              <a:rPr lang="en-US"/>
              <a:t>Meet the Team - 5 Profiles</a:t>
            </a:r>
          </a:p>
        </p:txBody>
      </p:sp>
      <p:sp>
        <p:nvSpPr>
          <p:cNvPr id="4" name="Picture Placeholder 3">
            <a:extLst>
              <a:ext uri="{FF2B5EF4-FFF2-40B4-BE49-F238E27FC236}">
                <a16:creationId xmlns:a16="http://schemas.microsoft.com/office/drawing/2014/main" id="{95B97E4E-7184-234F-BA6B-9A3EECF693B0}"/>
              </a:ext>
            </a:extLst>
          </p:cNvPr>
          <p:cNvSpPr>
            <a:spLocks noGrp="1"/>
          </p:cNvSpPr>
          <p:nvPr>
            <p:ph type="pic" sz="quarter" idx="13"/>
          </p:nvPr>
        </p:nvSpPr>
        <p:spPr>
          <a:xfrm>
            <a:off x="538163" y="1808080"/>
            <a:ext cx="1835988" cy="1711253"/>
          </a:xfrm>
        </p:spPr>
        <p:txBody>
          <a:bodyPr/>
          <a:lstStyle>
            <a:lvl1pPr marL="0" indent="0" algn="ctr">
              <a:buNone/>
              <a:defRPr>
                <a:latin typeface="+mn-lt"/>
              </a:defRPr>
            </a:lvl1pPr>
          </a:lstStyle>
          <a:p>
            <a:r>
              <a:rPr lang="en-US"/>
              <a:t>Click icon to add picture</a:t>
            </a:r>
          </a:p>
        </p:txBody>
      </p:sp>
      <p:sp>
        <p:nvSpPr>
          <p:cNvPr id="8" name="Text Placeholder 7">
            <a:extLst>
              <a:ext uri="{FF2B5EF4-FFF2-40B4-BE49-F238E27FC236}">
                <a16:creationId xmlns:a16="http://schemas.microsoft.com/office/drawing/2014/main" id="{BD7A6459-A21C-1442-A11B-62DE80B2521C}"/>
              </a:ext>
            </a:extLst>
          </p:cNvPr>
          <p:cNvSpPr>
            <a:spLocks noGrp="1"/>
          </p:cNvSpPr>
          <p:nvPr>
            <p:ph type="body" sz="quarter" idx="14" hasCustomPrompt="1"/>
          </p:nvPr>
        </p:nvSpPr>
        <p:spPr>
          <a:xfrm>
            <a:off x="538163" y="3856239"/>
            <a:ext cx="1835988" cy="339026"/>
          </a:xfrm>
        </p:spPr>
        <p:txBody>
          <a:bodyPr anchor="ctr">
            <a:normAutofit/>
          </a:bodyPr>
          <a:lstStyle>
            <a:lvl1pPr marL="0" indent="0" algn="ctr">
              <a:buNone/>
              <a:defRPr sz="1600" b="1">
                <a:solidFill>
                  <a:schemeClr val="accent2"/>
                </a:solidFill>
                <a:latin typeface="+mn-lt"/>
              </a:defRPr>
            </a:lvl1pPr>
            <a:lvl2pPr marL="457178" indent="0">
              <a:buNone/>
              <a:defRPr/>
            </a:lvl2pPr>
            <a:lvl3pPr marL="914354" indent="0">
              <a:buNone/>
              <a:defRPr/>
            </a:lvl3pPr>
            <a:lvl4pPr marL="1371532" indent="0">
              <a:buNone/>
              <a:defRPr/>
            </a:lvl4pPr>
            <a:lvl5pPr marL="1828709" indent="0">
              <a:buNone/>
              <a:defRPr/>
            </a:lvl5pPr>
          </a:lstStyle>
          <a:p>
            <a:pPr lvl="0"/>
            <a:r>
              <a:rPr lang="en-US"/>
              <a:t>Name</a:t>
            </a:r>
          </a:p>
        </p:txBody>
      </p:sp>
      <p:sp>
        <p:nvSpPr>
          <p:cNvPr id="10" name="Text Placeholder 7">
            <a:extLst>
              <a:ext uri="{FF2B5EF4-FFF2-40B4-BE49-F238E27FC236}">
                <a16:creationId xmlns:a16="http://schemas.microsoft.com/office/drawing/2014/main" id="{A8F2CEF9-97A9-E642-94BC-55A6D7AD5BE9}"/>
              </a:ext>
            </a:extLst>
          </p:cNvPr>
          <p:cNvSpPr>
            <a:spLocks noGrp="1"/>
          </p:cNvSpPr>
          <p:nvPr>
            <p:ph type="body" sz="quarter" idx="15" hasCustomPrompt="1"/>
          </p:nvPr>
        </p:nvSpPr>
        <p:spPr>
          <a:xfrm>
            <a:off x="538163" y="4254352"/>
            <a:ext cx="1835988" cy="285436"/>
          </a:xfrm>
        </p:spPr>
        <p:txBody>
          <a:bodyPr anchor="ctr">
            <a:normAutofit/>
          </a:bodyPr>
          <a:lstStyle>
            <a:lvl1pPr marL="0" indent="0" algn="ctr">
              <a:buNone/>
              <a:defRPr sz="1400" b="1">
                <a:solidFill>
                  <a:schemeClr val="accent3"/>
                </a:solidFill>
                <a:latin typeface="+mn-lt"/>
              </a:defRPr>
            </a:lvl1pPr>
            <a:lvl2pPr marL="457178" indent="0">
              <a:buNone/>
              <a:defRPr/>
            </a:lvl2pPr>
            <a:lvl3pPr marL="914354" indent="0">
              <a:buNone/>
              <a:defRPr/>
            </a:lvl3pPr>
            <a:lvl4pPr marL="1371532" indent="0">
              <a:buNone/>
              <a:defRPr/>
            </a:lvl4pPr>
            <a:lvl5pPr marL="1828709" indent="0">
              <a:buNone/>
              <a:defRPr/>
            </a:lvl5pPr>
          </a:lstStyle>
          <a:p>
            <a:pPr lvl="0"/>
            <a:r>
              <a:rPr lang="en-US"/>
              <a:t>Title</a:t>
            </a:r>
          </a:p>
        </p:txBody>
      </p:sp>
      <p:sp>
        <p:nvSpPr>
          <p:cNvPr id="11" name="Text Placeholder 7">
            <a:extLst>
              <a:ext uri="{FF2B5EF4-FFF2-40B4-BE49-F238E27FC236}">
                <a16:creationId xmlns:a16="http://schemas.microsoft.com/office/drawing/2014/main" id="{DE1B79F5-704D-5A40-86A4-06225CB87EC0}"/>
              </a:ext>
            </a:extLst>
          </p:cNvPr>
          <p:cNvSpPr>
            <a:spLocks noGrp="1"/>
          </p:cNvSpPr>
          <p:nvPr>
            <p:ph type="body" sz="quarter" idx="16" hasCustomPrompt="1"/>
          </p:nvPr>
        </p:nvSpPr>
        <p:spPr>
          <a:xfrm>
            <a:off x="538163" y="4700243"/>
            <a:ext cx="1835988" cy="1478307"/>
          </a:xfrm>
        </p:spPr>
        <p:txBody>
          <a:bodyPr anchor="t">
            <a:normAutofit/>
          </a:bodyPr>
          <a:lstStyle>
            <a:lvl1pPr marL="0" indent="0" algn="ctr">
              <a:buNone/>
              <a:defRPr sz="1400" b="0">
                <a:solidFill>
                  <a:schemeClr val="tx1"/>
                </a:solidFill>
                <a:latin typeface="+mn-lt"/>
              </a:defRPr>
            </a:lvl1pPr>
            <a:lvl2pPr marL="457178" indent="0">
              <a:buNone/>
              <a:defRPr/>
            </a:lvl2pPr>
            <a:lvl3pPr marL="914354" indent="0">
              <a:buNone/>
              <a:defRPr/>
            </a:lvl3pPr>
            <a:lvl4pPr marL="1371532" indent="0">
              <a:buNone/>
              <a:defRPr/>
            </a:lvl4pPr>
            <a:lvl5pPr marL="1828709" indent="0">
              <a:buNone/>
              <a:defRPr/>
            </a:lvl5pPr>
          </a:lstStyle>
          <a:p>
            <a:pPr lvl="0"/>
            <a:r>
              <a:rPr lang="en-US"/>
              <a:t>Description</a:t>
            </a:r>
          </a:p>
        </p:txBody>
      </p:sp>
      <p:cxnSp>
        <p:nvCxnSpPr>
          <p:cNvPr id="13" name="Straight Connector 12">
            <a:extLst>
              <a:ext uri="{FF2B5EF4-FFF2-40B4-BE49-F238E27FC236}">
                <a16:creationId xmlns:a16="http://schemas.microsoft.com/office/drawing/2014/main" id="{776C0959-CF70-2B46-A07D-8915A0E5C0A6}"/>
              </a:ext>
            </a:extLst>
          </p:cNvPr>
          <p:cNvCxnSpPr>
            <a:cxnSpLocks/>
          </p:cNvCxnSpPr>
          <p:nvPr userDrawn="1"/>
        </p:nvCxnSpPr>
        <p:spPr>
          <a:xfrm flipH="1">
            <a:off x="953988" y="3734640"/>
            <a:ext cx="1004341"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30" name="Slide Number Placeholder 5">
            <a:extLst>
              <a:ext uri="{FF2B5EF4-FFF2-40B4-BE49-F238E27FC236}">
                <a16:creationId xmlns:a16="http://schemas.microsoft.com/office/drawing/2014/main" id="{70CB3332-03E0-A04A-BAC4-A603576BAAB3}"/>
              </a:ext>
            </a:extLst>
          </p:cNvPr>
          <p:cNvSpPr>
            <a:spLocks noGrp="1"/>
          </p:cNvSpPr>
          <p:nvPr>
            <p:ph type="sldNum" sz="quarter" idx="4"/>
          </p:nvPr>
        </p:nvSpPr>
        <p:spPr>
          <a:xfrm>
            <a:off x="11470781" y="570009"/>
            <a:ext cx="304131" cy="365125"/>
          </a:xfrm>
          <a:prstGeom prst="rect">
            <a:avLst/>
          </a:prstGeom>
        </p:spPr>
        <p:txBody>
          <a:bodyPr vert="horz" lIns="0" tIns="45720" rIns="0" bIns="45720" rtlCol="0" anchor="ctr"/>
          <a:lstStyle>
            <a:lvl1pPr algn="l">
              <a:defRPr sz="1000" b="0" i="0">
                <a:solidFill>
                  <a:schemeClr val="accent6"/>
                </a:solidFill>
                <a:latin typeface="+mn-lt"/>
              </a:defRPr>
            </a:lvl1pPr>
          </a:lstStyle>
          <a:p>
            <a:fld id="{54797FC3-DC33-DA47-95F6-F7EB925D69E8}" type="slidenum">
              <a:rPr lang="en-US" smtClean="0"/>
              <a:pPr/>
              <a:t>‹#›</a:t>
            </a:fld>
            <a:endParaRPr lang="en-US"/>
          </a:p>
        </p:txBody>
      </p:sp>
      <p:cxnSp>
        <p:nvCxnSpPr>
          <p:cNvPr id="31" name="Straight Connector 30">
            <a:extLst>
              <a:ext uri="{FF2B5EF4-FFF2-40B4-BE49-F238E27FC236}">
                <a16:creationId xmlns:a16="http://schemas.microsoft.com/office/drawing/2014/main" id="{6BE253E1-8640-8F4A-A0B0-47F028DC03C6}"/>
              </a:ext>
            </a:extLst>
          </p:cNvPr>
          <p:cNvCxnSpPr>
            <a:cxnSpLocks/>
          </p:cNvCxnSpPr>
          <p:nvPr userDrawn="1"/>
        </p:nvCxnSpPr>
        <p:spPr>
          <a:xfrm>
            <a:off x="11358347" y="625959"/>
            <a:ext cx="0" cy="232322"/>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54" name="Picture Placeholder 3">
            <a:extLst>
              <a:ext uri="{FF2B5EF4-FFF2-40B4-BE49-F238E27FC236}">
                <a16:creationId xmlns:a16="http://schemas.microsoft.com/office/drawing/2014/main" id="{EF1A0F53-E7C2-F847-BBBD-4A9805F308FC}"/>
              </a:ext>
            </a:extLst>
          </p:cNvPr>
          <p:cNvSpPr>
            <a:spLocks noGrp="1"/>
          </p:cNvSpPr>
          <p:nvPr>
            <p:ph type="pic" sz="quarter" idx="17"/>
          </p:nvPr>
        </p:nvSpPr>
        <p:spPr>
          <a:xfrm>
            <a:off x="2859275" y="1808080"/>
            <a:ext cx="1835988" cy="1711253"/>
          </a:xfrm>
        </p:spPr>
        <p:txBody>
          <a:bodyPr/>
          <a:lstStyle>
            <a:lvl1pPr marL="0" indent="0" algn="ctr">
              <a:buNone/>
              <a:defRPr>
                <a:latin typeface="+mn-lt"/>
              </a:defRPr>
            </a:lvl1pPr>
          </a:lstStyle>
          <a:p>
            <a:r>
              <a:rPr lang="en-US"/>
              <a:t>Click icon to add picture</a:t>
            </a:r>
          </a:p>
        </p:txBody>
      </p:sp>
      <p:sp>
        <p:nvSpPr>
          <p:cNvPr id="55" name="Text Placeholder 7">
            <a:extLst>
              <a:ext uri="{FF2B5EF4-FFF2-40B4-BE49-F238E27FC236}">
                <a16:creationId xmlns:a16="http://schemas.microsoft.com/office/drawing/2014/main" id="{7B481680-9ED9-5F4B-9DBC-8AFFDE9DEE4C}"/>
              </a:ext>
            </a:extLst>
          </p:cNvPr>
          <p:cNvSpPr>
            <a:spLocks noGrp="1"/>
          </p:cNvSpPr>
          <p:nvPr>
            <p:ph type="body" sz="quarter" idx="18" hasCustomPrompt="1"/>
          </p:nvPr>
        </p:nvSpPr>
        <p:spPr>
          <a:xfrm>
            <a:off x="2858087" y="3856239"/>
            <a:ext cx="1835988" cy="339026"/>
          </a:xfrm>
        </p:spPr>
        <p:txBody>
          <a:bodyPr anchor="ctr">
            <a:normAutofit/>
          </a:bodyPr>
          <a:lstStyle>
            <a:lvl1pPr marL="0" indent="0" algn="ctr">
              <a:buNone/>
              <a:defRPr sz="1600" b="1">
                <a:solidFill>
                  <a:schemeClr val="accent2"/>
                </a:solidFill>
                <a:latin typeface="+mn-lt"/>
              </a:defRPr>
            </a:lvl1pPr>
            <a:lvl2pPr marL="457178" indent="0">
              <a:buNone/>
              <a:defRPr/>
            </a:lvl2pPr>
            <a:lvl3pPr marL="914354" indent="0">
              <a:buNone/>
              <a:defRPr/>
            </a:lvl3pPr>
            <a:lvl4pPr marL="1371532" indent="0">
              <a:buNone/>
              <a:defRPr/>
            </a:lvl4pPr>
            <a:lvl5pPr marL="1828709" indent="0">
              <a:buNone/>
              <a:defRPr/>
            </a:lvl5pPr>
          </a:lstStyle>
          <a:p>
            <a:pPr lvl="0"/>
            <a:r>
              <a:rPr lang="en-US"/>
              <a:t>Name</a:t>
            </a:r>
          </a:p>
        </p:txBody>
      </p:sp>
      <p:sp>
        <p:nvSpPr>
          <p:cNvPr id="56" name="Text Placeholder 7">
            <a:extLst>
              <a:ext uri="{FF2B5EF4-FFF2-40B4-BE49-F238E27FC236}">
                <a16:creationId xmlns:a16="http://schemas.microsoft.com/office/drawing/2014/main" id="{E5F11699-2468-D548-80EB-F0189B19DF35}"/>
              </a:ext>
            </a:extLst>
          </p:cNvPr>
          <p:cNvSpPr>
            <a:spLocks noGrp="1"/>
          </p:cNvSpPr>
          <p:nvPr>
            <p:ph type="body" sz="quarter" idx="19" hasCustomPrompt="1"/>
          </p:nvPr>
        </p:nvSpPr>
        <p:spPr>
          <a:xfrm>
            <a:off x="2858087" y="4254352"/>
            <a:ext cx="1835988" cy="285436"/>
          </a:xfrm>
        </p:spPr>
        <p:txBody>
          <a:bodyPr anchor="ctr">
            <a:normAutofit/>
          </a:bodyPr>
          <a:lstStyle>
            <a:lvl1pPr marL="0" indent="0" algn="ctr">
              <a:buNone/>
              <a:defRPr sz="1400" b="1">
                <a:solidFill>
                  <a:schemeClr val="accent3"/>
                </a:solidFill>
                <a:latin typeface="+mn-lt"/>
              </a:defRPr>
            </a:lvl1pPr>
            <a:lvl2pPr marL="457178" indent="0">
              <a:buNone/>
              <a:defRPr/>
            </a:lvl2pPr>
            <a:lvl3pPr marL="914354" indent="0">
              <a:buNone/>
              <a:defRPr/>
            </a:lvl3pPr>
            <a:lvl4pPr marL="1371532" indent="0">
              <a:buNone/>
              <a:defRPr/>
            </a:lvl4pPr>
            <a:lvl5pPr marL="1828709" indent="0">
              <a:buNone/>
              <a:defRPr/>
            </a:lvl5pPr>
          </a:lstStyle>
          <a:p>
            <a:pPr lvl="0"/>
            <a:r>
              <a:rPr lang="en-US"/>
              <a:t>Title</a:t>
            </a:r>
          </a:p>
        </p:txBody>
      </p:sp>
      <p:sp>
        <p:nvSpPr>
          <p:cNvPr id="57" name="Text Placeholder 7">
            <a:extLst>
              <a:ext uri="{FF2B5EF4-FFF2-40B4-BE49-F238E27FC236}">
                <a16:creationId xmlns:a16="http://schemas.microsoft.com/office/drawing/2014/main" id="{6C57E762-522E-DD40-9331-80B0111F9C6B}"/>
              </a:ext>
            </a:extLst>
          </p:cNvPr>
          <p:cNvSpPr>
            <a:spLocks noGrp="1"/>
          </p:cNvSpPr>
          <p:nvPr>
            <p:ph type="body" sz="quarter" idx="20" hasCustomPrompt="1"/>
          </p:nvPr>
        </p:nvSpPr>
        <p:spPr>
          <a:xfrm>
            <a:off x="2858087" y="4700243"/>
            <a:ext cx="1835988" cy="1478307"/>
          </a:xfrm>
        </p:spPr>
        <p:txBody>
          <a:bodyPr anchor="t">
            <a:normAutofit/>
          </a:bodyPr>
          <a:lstStyle>
            <a:lvl1pPr marL="0" indent="0" algn="ctr">
              <a:buNone/>
              <a:defRPr sz="1400" b="0">
                <a:solidFill>
                  <a:schemeClr val="tx1"/>
                </a:solidFill>
                <a:latin typeface="+mn-lt"/>
              </a:defRPr>
            </a:lvl1pPr>
            <a:lvl2pPr marL="457178" indent="0">
              <a:buNone/>
              <a:defRPr/>
            </a:lvl2pPr>
            <a:lvl3pPr marL="914354" indent="0">
              <a:buNone/>
              <a:defRPr/>
            </a:lvl3pPr>
            <a:lvl4pPr marL="1371532" indent="0">
              <a:buNone/>
              <a:defRPr/>
            </a:lvl4pPr>
            <a:lvl5pPr marL="1828709" indent="0">
              <a:buNone/>
              <a:defRPr/>
            </a:lvl5pPr>
          </a:lstStyle>
          <a:p>
            <a:pPr lvl="0"/>
            <a:r>
              <a:rPr lang="en-US"/>
              <a:t>Description</a:t>
            </a:r>
          </a:p>
        </p:txBody>
      </p:sp>
      <p:cxnSp>
        <p:nvCxnSpPr>
          <p:cNvPr id="58" name="Straight Connector 57">
            <a:extLst>
              <a:ext uri="{FF2B5EF4-FFF2-40B4-BE49-F238E27FC236}">
                <a16:creationId xmlns:a16="http://schemas.microsoft.com/office/drawing/2014/main" id="{CAE1DE42-CB13-524B-A1A4-0658DBEB2E95}"/>
              </a:ext>
            </a:extLst>
          </p:cNvPr>
          <p:cNvCxnSpPr>
            <a:cxnSpLocks/>
          </p:cNvCxnSpPr>
          <p:nvPr userDrawn="1"/>
        </p:nvCxnSpPr>
        <p:spPr>
          <a:xfrm flipH="1">
            <a:off x="3273908" y="3734640"/>
            <a:ext cx="1004341"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9" name="Picture Placeholder 3">
            <a:extLst>
              <a:ext uri="{FF2B5EF4-FFF2-40B4-BE49-F238E27FC236}">
                <a16:creationId xmlns:a16="http://schemas.microsoft.com/office/drawing/2014/main" id="{B8145BBC-2BA8-0E41-A2B1-D82CE406F98B}"/>
              </a:ext>
            </a:extLst>
          </p:cNvPr>
          <p:cNvSpPr>
            <a:spLocks noGrp="1"/>
          </p:cNvSpPr>
          <p:nvPr>
            <p:ph type="pic" sz="quarter" idx="21"/>
          </p:nvPr>
        </p:nvSpPr>
        <p:spPr>
          <a:xfrm>
            <a:off x="5180387" y="1808080"/>
            <a:ext cx="1835988" cy="1711253"/>
          </a:xfrm>
        </p:spPr>
        <p:txBody>
          <a:bodyPr/>
          <a:lstStyle>
            <a:lvl1pPr marL="0" indent="0" algn="ctr">
              <a:buNone/>
              <a:defRPr>
                <a:latin typeface="+mn-lt"/>
              </a:defRPr>
            </a:lvl1pPr>
          </a:lstStyle>
          <a:p>
            <a:r>
              <a:rPr lang="en-US"/>
              <a:t>Click icon to add picture</a:t>
            </a:r>
          </a:p>
        </p:txBody>
      </p:sp>
      <p:sp>
        <p:nvSpPr>
          <p:cNvPr id="60" name="Text Placeholder 7">
            <a:extLst>
              <a:ext uri="{FF2B5EF4-FFF2-40B4-BE49-F238E27FC236}">
                <a16:creationId xmlns:a16="http://schemas.microsoft.com/office/drawing/2014/main" id="{1D174840-C8B7-DB4F-9862-1CC77E60405F}"/>
              </a:ext>
            </a:extLst>
          </p:cNvPr>
          <p:cNvSpPr>
            <a:spLocks noGrp="1"/>
          </p:cNvSpPr>
          <p:nvPr>
            <p:ph type="body" sz="quarter" idx="22" hasCustomPrompt="1"/>
          </p:nvPr>
        </p:nvSpPr>
        <p:spPr>
          <a:xfrm>
            <a:off x="5178007" y="3856239"/>
            <a:ext cx="1835988" cy="339026"/>
          </a:xfrm>
        </p:spPr>
        <p:txBody>
          <a:bodyPr anchor="ctr">
            <a:normAutofit/>
          </a:bodyPr>
          <a:lstStyle>
            <a:lvl1pPr marL="0" indent="0" algn="ctr">
              <a:buNone/>
              <a:defRPr sz="1600" b="1">
                <a:solidFill>
                  <a:schemeClr val="accent2"/>
                </a:solidFill>
                <a:latin typeface="+mn-lt"/>
              </a:defRPr>
            </a:lvl1pPr>
            <a:lvl2pPr marL="457178" indent="0">
              <a:buNone/>
              <a:defRPr/>
            </a:lvl2pPr>
            <a:lvl3pPr marL="914354" indent="0">
              <a:buNone/>
              <a:defRPr/>
            </a:lvl3pPr>
            <a:lvl4pPr marL="1371532" indent="0">
              <a:buNone/>
              <a:defRPr/>
            </a:lvl4pPr>
            <a:lvl5pPr marL="1828709" indent="0">
              <a:buNone/>
              <a:defRPr/>
            </a:lvl5pPr>
          </a:lstStyle>
          <a:p>
            <a:pPr lvl="0"/>
            <a:r>
              <a:rPr lang="en-US"/>
              <a:t>Name</a:t>
            </a:r>
          </a:p>
        </p:txBody>
      </p:sp>
      <p:sp>
        <p:nvSpPr>
          <p:cNvPr id="61" name="Text Placeholder 7">
            <a:extLst>
              <a:ext uri="{FF2B5EF4-FFF2-40B4-BE49-F238E27FC236}">
                <a16:creationId xmlns:a16="http://schemas.microsoft.com/office/drawing/2014/main" id="{294F2042-0B27-4741-B017-1BD06113BECC}"/>
              </a:ext>
            </a:extLst>
          </p:cNvPr>
          <p:cNvSpPr>
            <a:spLocks noGrp="1"/>
          </p:cNvSpPr>
          <p:nvPr>
            <p:ph type="body" sz="quarter" idx="23" hasCustomPrompt="1"/>
          </p:nvPr>
        </p:nvSpPr>
        <p:spPr>
          <a:xfrm>
            <a:off x="5178007" y="4254352"/>
            <a:ext cx="1835988" cy="285436"/>
          </a:xfrm>
        </p:spPr>
        <p:txBody>
          <a:bodyPr anchor="ctr">
            <a:normAutofit/>
          </a:bodyPr>
          <a:lstStyle>
            <a:lvl1pPr marL="0" indent="0" algn="ctr">
              <a:buNone/>
              <a:defRPr sz="1400" b="1">
                <a:solidFill>
                  <a:schemeClr val="accent3"/>
                </a:solidFill>
                <a:latin typeface="+mn-lt"/>
              </a:defRPr>
            </a:lvl1pPr>
            <a:lvl2pPr marL="457178" indent="0">
              <a:buNone/>
              <a:defRPr/>
            </a:lvl2pPr>
            <a:lvl3pPr marL="914354" indent="0">
              <a:buNone/>
              <a:defRPr/>
            </a:lvl3pPr>
            <a:lvl4pPr marL="1371532" indent="0">
              <a:buNone/>
              <a:defRPr/>
            </a:lvl4pPr>
            <a:lvl5pPr marL="1828709" indent="0">
              <a:buNone/>
              <a:defRPr/>
            </a:lvl5pPr>
          </a:lstStyle>
          <a:p>
            <a:pPr lvl="0"/>
            <a:r>
              <a:rPr lang="en-US"/>
              <a:t>Title</a:t>
            </a:r>
          </a:p>
        </p:txBody>
      </p:sp>
      <p:sp>
        <p:nvSpPr>
          <p:cNvPr id="62" name="Text Placeholder 7">
            <a:extLst>
              <a:ext uri="{FF2B5EF4-FFF2-40B4-BE49-F238E27FC236}">
                <a16:creationId xmlns:a16="http://schemas.microsoft.com/office/drawing/2014/main" id="{28094B37-C635-4F4B-BD71-46406B02D18A}"/>
              </a:ext>
            </a:extLst>
          </p:cNvPr>
          <p:cNvSpPr>
            <a:spLocks noGrp="1"/>
          </p:cNvSpPr>
          <p:nvPr>
            <p:ph type="body" sz="quarter" idx="24" hasCustomPrompt="1"/>
          </p:nvPr>
        </p:nvSpPr>
        <p:spPr>
          <a:xfrm>
            <a:off x="5178007" y="4700243"/>
            <a:ext cx="1835988" cy="1478307"/>
          </a:xfrm>
        </p:spPr>
        <p:txBody>
          <a:bodyPr anchor="t">
            <a:normAutofit/>
          </a:bodyPr>
          <a:lstStyle>
            <a:lvl1pPr marL="0" indent="0" algn="ctr">
              <a:buNone/>
              <a:defRPr sz="1400" b="0">
                <a:solidFill>
                  <a:schemeClr val="tx1"/>
                </a:solidFill>
                <a:latin typeface="+mn-lt"/>
              </a:defRPr>
            </a:lvl1pPr>
            <a:lvl2pPr marL="457178" indent="0">
              <a:buNone/>
              <a:defRPr/>
            </a:lvl2pPr>
            <a:lvl3pPr marL="914354" indent="0">
              <a:buNone/>
              <a:defRPr/>
            </a:lvl3pPr>
            <a:lvl4pPr marL="1371532" indent="0">
              <a:buNone/>
              <a:defRPr/>
            </a:lvl4pPr>
            <a:lvl5pPr marL="1828709" indent="0">
              <a:buNone/>
              <a:defRPr/>
            </a:lvl5pPr>
          </a:lstStyle>
          <a:p>
            <a:pPr lvl="0"/>
            <a:r>
              <a:rPr lang="en-US"/>
              <a:t>Description</a:t>
            </a:r>
          </a:p>
        </p:txBody>
      </p:sp>
      <p:cxnSp>
        <p:nvCxnSpPr>
          <p:cNvPr id="63" name="Straight Connector 62">
            <a:extLst>
              <a:ext uri="{FF2B5EF4-FFF2-40B4-BE49-F238E27FC236}">
                <a16:creationId xmlns:a16="http://schemas.microsoft.com/office/drawing/2014/main" id="{84C8C11F-1C92-F24A-B4AC-D6EBEBE6E53A}"/>
              </a:ext>
            </a:extLst>
          </p:cNvPr>
          <p:cNvCxnSpPr>
            <a:cxnSpLocks/>
          </p:cNvCxnSpPr>
          <p:nvPr userDrawn="1"/>
        </p:nvCxnSpPr>
        <p:spPr>
          <a:xfrm flipH="1">
            <a:off x="5593832" y="3734640"/>
            <a:ext cx="1004341"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4" name="Picture Placeholder 3">
            <a:extLst>
              <a:ext uri="{FF2B5EF4-FFF2-40B4-BE49-F238E27FC236}">
                <a16:creationId xmlns:a16="http://schemas.microsoft.com/office/drawing/2014/main" id="{148B1993-955A-F849-AEC7-F4BB70CC8724}"/>
              </a:ext>
            </a:extLst>
          </p:cNvPr>
          <p:cNvSpPr>
            <a:spLocks noGrp="1"/>
          </p:cNvSpPr>
          <p:nvPr>
            <p:ph type="pic" sz="quarter" idx="25"/>
          </p:nvPr>
        </p:nvSpPr>
        <p:spPr>
          <a:xfrm>
            <a:off x="7501499" y="1808080"/>
            <a:ext cx="1835988" cy="1711253"/>
          </a:xfrm>
        </p:spPr>
        <p:txBody>
          <a:bodyPr/>
          <a:lstStyle>
            <a:lvl1pPr marL="0" indent="0" algn="ctr">
              <a:buNone/>
              <a:defRPr>
                <a:latin typeface="+mn-lt"/>
              </a:defRPr>
            </a:lvl1pPr>
          </a:lstStyle>
          <a:p>
            <a:r>
              <a:rPr lang="en-US"/>
              <a:t>Click icon to add picture</a:t>
            </a:r>
          </a:p>
        </p:txBody>
      </p:sp>
      <p:sp>
        <p:nvSpPr>
          <p:cNvPr id="65" name="Text Placeholder 7">
            <a:extLst>
              <a:ext uri="{FF2B5EF4-FFF2-40B4-BE49-F238E27FC236}">
                <a16:creationId xmlns:a16="http://schemas.microsoft.com/office/drawing/2014/main" id="{B7D55A6B-6006-B24D-B3C4-C24F1578043D}"/>
              </a:ext>
            </a:extLst>
          </p:cNvPr>
          <p:cNvSpPr>
            <a:spLocks noGrp="1"/>
          </p:cNvSpPr>
          <p:nvPr>
            <p:ph type="body" sz="quarter" idx="26" hasCustomPrompt="1"/>
          </p:nvPr>
        </p:nvSpPr>
        <p:spPr>
          <a:xfrm>
            <a:off x="7501499" y="3856239"/>
            <a:ext cx="1835988" cy="339026"/>
          </a:xfrm>
        </p:spPr>
        <p:txBody>
          <a:bodyPr anchor="ctr">
            <a:normAutofit/>
          </a:bodyPr>
          <a:lstStyle>
            <a:lvl1pPr marL="0" indent="0" algn="ctr">
              <a:buNone/>
              <a:defRPr sz="1600" b="1">
                <a:solidFill>
                  <a:schemeClr val="accent2"/>
                </a:solidFill>
                <a:latin typeface="+mn-lt"/>
              </a:defRPr>
            </a:lvl1pPr>
            <a:lvl2pPr marL="457178" indent="0">
              <a:buNone/>
              <a:defRPr/>
            </a:lvl2pPr>
            <a:lvl3pPr marL="914354" indent="0">
              <a:buNone/>
              <a:defRPr/>
            </a:lvl3pPr>
            <a:lvl4pPr marL="1371532" indent="0">
              <a:buNone/>
              <a:defRPr/>
            </a:lvl4pPr>
            <a:lvl5pPr marL="1828709" indent="0">
              <a:buNone/>
              <a:defRPr/>
            </a:lvl5pPr>
          </a:lstStyle>
          <a:p>
            <a:pPr lvl="0"/>
            <a:r>
              <a:rPr lang="en-US"/>
              <a:t>Name</a:t>
            </a:r>
          </a:p>
        </p:txBody>
      </p:sp>
      <p:sp>
        <p:nvSpPr>
          <p:cNvPr id="66" name="Text Placeholder 7">
            <a:extLst>
              <a:ext uri="{FF2B5EF4-FFF2-40B4-BE49-F238E27FC236}">
                <a16:creationId xmlns:a16="http://schemas.microsoft.com/office/drawing/2014/main" id="{7DD43118-8AE4-3840-B0F7-3D4A9DAA1191}"/>
              </a:ext>
            </a:extLst>
          </p:cNvPr>
          <p:cNvSpPr>
            <a:spLocks noGrp="1"/>
          </p:cNvSpPr>
          <p:nvPr>
            <p:ph type="body" sz="quarter" idx="27" hasCustomPrompt="1"/>
          </p:nvPr>
        </p:nvSpPr>
        <p:spPr>
          <a:xfrm>
            <a:off x="7501499" y="4254352"/>
            <a:ext cx="1835988" cy="285436"/>
          </a:xfrm>
        </p:spPr>
        <p:txBody>
          <a:bodyPr anchor="ctr">
            <a:normAutofit/>
          </a:bodyPr>
          <a:lstStyle>
            <a:lvl1pPr marL="0" indent="0" algn="ctr">
              <a:buNone/>
              <a:defRPr sz="1400" b="1">
                <a:solidFill>
                  <a:schemeClr val="accent3"/>
                </a:solidFill>
                <a:latin typeface="+mn-lt"/>
              </a:defRPr>
            </a:lvl1pPr>
            <a:lvl2pPr marL="457178" indent="0">
              <a:buNone/>
              <a:defRPr/>
            </a:lvl2pPr>
            <a:lvl3pPr marL="914354" indent="0">
              <a:buNone/>
              <a:defRPr/>
            </a:lvl3pPr>
            <a:lvl4pPr marL="1371532" indent="0">
              <a:buNone/>
              <a:defRPr/>
            </a:lvl4pPr>
            <a:lvl5pPr marL="1828709" indent="0">
              <a:buNone/>
              <a:defRPr/>
            </a:lvl5pPr>
          </a:lstStyle>
          <a:p>
            <a:pPr lvl="0"/>
            <a:r>
              <a:rPr lang="en-US"/>
              <a:t>Title</a:t>
            </a:r>
          </a:p>
        </p:txBody>
      </p:sp>
      <p:sp>
        <p:nvSpPr>
          <p:cNvPr id="67" name="Text Placeholder 7">
            <a:extLst>
              <a:ext uri="{FF2B5EF4-FFF2-40B4-BE49-F238E27FC236}">
                <a16:creationId xmlns:a16="http://schemas.microsoft.com/office/drawing/2014/main" id="{9527BE04-9D0E-4B4D-AD97-C40E3D8F8AC3}"/>
              </a:ext>
            </a:extLst>
          </p:cNvPr>
          <p:cNvSpPr>
            <a:spLocks noGrp="1"/>
          </p:cNvSpPr>
          <p:nvPr>
            <p:ph type="body" sz="quarter" idx="28" hasCustomPrompt="1"/>
          </p:nvPr>
        </p:nvSpPr>
        <p:spPr>
          <a:xfrm>
            <a:off x="7501499" y="4700243"/>
            <a:ext cx="1835988" cy="1478307"/>
          </a:xfrm>
        </p:spPr>
        <p:txBody>
          <a:bodyPr anchor="t">
            <a:normAutofit/>
          </a:bodyPr>
          <a:lstStyle>
            <a:lvl1pPr marL="0" indent="0" algn="ctr">
              <a:buNone/>
              <a:defRPr sz="1400" b="0">
                <a:solidFill>
                  <a:schemeClr val="tx1"/>
                </a:solidFill>
                <a:latin typeface="+mn-lt"/>
              </a:defRPr>
            </a:lvl1pPr>
            <a:lvl2pPr marL="457178" indent="0">
              <a:buNone/>
              <a:defRPr/>
            </a:lvl2pPr>
            <a:lvl3pPr marL="914354" indent="0">
              <a:buNone/>
              <a:defRPr/>
            </a:lvl3pPr>
            <a:lvl4pPr marL="1371532" indent="0">
              <a:buNone/>
              <a:defRPr/>
            </a:lvl4pPr>
            <a:lvl5pPr marL="1828709" indent="0">
              <a:buNone/>
              <a:defRPr/>
            </a:lvl5pPr>
          </a:lstStyle>
          <a:p>
            <a:pPr lvl="0"/>
            <a:r>
              <a:rPr lang="en-US"/>
              <a:t>Description</a:t>
            </a:r>
          </a:p>
        </p:txBody>
      </p:sp>
      <p:cxnSp>
        <p:nvCxnSpPr>
          <p:cNvPr id="68" name="Straight Connector 67">
            <a:extLst>
              <a:ext uri="{FF2B5EF4-FFF2-40B4-BE49-F238E27FC236}">
                <a16:creationId xmlns:a16="http://schemas.microsoft.com/office/drawing/2014/main" id="{5FF92F2D-F465-0F46-948D-809D7102C224}"/>
              </a:ext>
            </a:extLst>
          </p:cNvPr>
          <p:cNvCxnSpPr>
            <a:cxnSpLocks/>
          </p:cNvCxnSpPr>
          <p:nvPr userDrawn="1"/>
        </p:nvCxnSpPr>
        <p:spPr>
          <a:xfrm flipH="1">
            <a:off x="7917324" y="3734640"/>
            <a:ext cx="1004341"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9" name="Picture Placeholder 3">
            <a:extLst>
              <a:ext uri="{FF2B5EF4-FFF2-40B4-BE49-F238E27FC236}">
                <a16:creationId xmlns:a16="http://schemas.microsoft.com/office/drawing/2014/main" id="{34E4767E-3447-1F41-A340-7C55E6A9F659}"/>
              </a:ext>
            </a:extLst>
          </p:cNvPr>
          <p:cNvSpPr>
            <a:spLocks noGrp="1"/>
          </p:cNvSpPr>
          <p:nvPr>
            <p:ph type="pic" sz="quarter" idx="29"/>
          </p:nvPr>
        </p:nvSpPr>
        <p:spPr>
          <a:xfrm>
            <a:off x="9822615" y="1808080"/>
            <a:ext cx="1835988" cy="1711253"/>
          </a:xfrm>
        </p:spPr>
        <p:txBody>
          <a:bodyPr/>
          <a:lstStyle>
            <a:lvl1pPr marL="0" indent="0" algn="ctr">
              <a:buNone/>
              <a:defRPr>
                <a:latin typeface="+mn-lt"/>
              </a:defRPr>
            </a:lvl1pPr>
          </a:lstStyle>
          <a:p>
            <a:r>
              <a:rPr lang="en-US"/>
              <a:t>Click icon to add picture</a:t>
            </a:r>
          </a:p>
        </p:txBody>
      </p:sp>
      <p:sp>
        <p:nvSpPr>
          <p:cNvPr id="70" name="Text Placeholder 7">
            <a:extLst>
              <a:ext uri="{FF2B5EF4-FFF2-40B4-BE49-F238E27FC236}">
                <a16:creationId xmlns:a16="http://schemas.microsoft.com/office/drawing/2014/main" id="{9D338BB9-4D26-4F44-970D-8600E8FF6382}"/>
              </a:ext>
            </a:extLst>
          </p:cNvPr>
          <p:cNvSpPr>
            <a:spLocks noGrp="1"/>
          </p:cNvSpPr>
          <p:nvPr>
            <p:ph type="body" sz="quarter" idx="30" hasCustomPrompt="1"/>
          </p:nvPr>
        </p:nvSpPr>
        <p:spPr>
          <a:xfrm>
            <a:off x="9822615" y="3856239"/>
            <a:ext cx="1835988" cy="339026"/>
          </a:xfrm>
        </p:spPr>
        <p:txBody>
          <a:bodyPr anchor="ctr">
            <a:normAutofit/>
          </a:bodyPr>
          <a:lstStyle>
            <a:lvl1pPr marL="0" indent="0" algn="ctr">
              <a:buNone/>
              <a:defRPr sz="1600" b="1">
                <a:solidFill>
                  <a:schemeClr val="accent2"/>
                </a:solidFill>
                <a:latin typeface="+mn-lt"/>
              </a:defRPr>
            </a:lvl1pPr>
            <a:lvl2pPr marL="457178" indent="0">
              <a:buNone/>
              <a:defRPr/>
            </a:lvl2pPr>
            <a:lvl3pPr marL="914354" indent="0">
              <a:buNone/>
              <a:defRPr/>
            </a:lvl3pPr>
            <a:lvl4pPr marL="1371532" indent="0">
              <a:buNone/>
              <a:defRPr/>
            </a:lvl4pPr>
            <a:lvl5pPr marL="1828709" indent="0">
              <a:buNone/>
              <a:defRPr/>
            </a:lvl5pPr>
          </a:lstStyle>
          <a:p>
            <a:pPr lvl="0"/>
            <a:r>
              <a:rPr lang="en-US"/>
              <a:t>Name</a:t>
            </a:r>
          </a:p>
        </p:txBody>
      </p:sp>
      <p:sp>
        <p:nvSpPr>
          <p:cNvPr id="71" name="Text Placeholder 7">
            <a:extLst>
              <a:ext uri="{FF2B5EF4-FFF2-40B4-BE49-F238E27FC236}">
                <a16:creationId xmlns:a16="http://schemas.microsoft.com/office/drawing/2014/main" id="{6330753E-E042-CF45-95CF-2F97180FD9D4}"/>
              </a:ext>
            </a:extLst>
          </p:cNvPr>
          <p:cNvSpPr>
            <a:spLocks noGrp="1"/>
          </p:cNvSpPr>
          <p:nvPr>
            <p:ph type="body" sz="quarter" idx="31" hasCustomPrompt="1"/>
          </p:nvPr>
        </p:nvSpPr>
        <p:spPr>
          <a:xfrm>
            <a:off x="9822615" y="4254352"/>
            <a:ext cx="1835988" cy="285436"/>
          </a:xfrm>
        </p:spPr>
        <p:txBody>
          <a:bodyPr anchor="ctr">
            <a:normAutofit/>
          </a:bodyPr>
          <a:lstStyle>
            <a:lvl1pPr marL="0" indent="0" algn="ctr">
              <a:buNone/>
              <a:defRPr sz="1400" b="1">
                <a:solidFill>
                  <a:schemeClr val="accent3"/>
                </a:solidFill>
                <a:latin typeface="+mn-lt"/>
              </a:defRPr>
            </a:lvl1pPr>
            <a:lvl2pPr marL="457178" indent="0">
              <a:buNone/>
              <a:defRPr/>
            </a:lvl2pPr>
            <a:lvl3pPr marL="914354" indent="0">
              <a:buNone/>
              <a:defRPr/>
            </a:lvl3pPr>
            <a:lvl4pPr marL="1371532" indent="0">
              <a:buNone/>
              <a:defRPr/>
            </a:lvl4pPr>
            <a:lvl5pPr marL="1828709" indent="0">
              <a:buNone/>
              <a:defRPr/>
            </a:lvl5pPr>
          </a:lstStyle>
          <a:p>
            <a:pPr lvl="0"/>
            <a:r>
              <a:rPr lang="en-US"/>
              <a:t>Title</a:t>
            </a:r>
          </a:p>
        </p:txBody>
      </p:sp>
      <p:sp>
        <p:nvSpPr>
          <p:cNvPr id="72" name="Text Placeholder 7">
            <a:extLst>
              <a:ext uri="{FF2B5EF4-FFF2-40B4-BE49-F238E27FC236}">
                <a16:creationId xmlns:a16="http://schemas.microsoft.com/office/drawing/2014/main" id="{C2CD3CD8-8E82-4B42-A04F-CF2FC38CF99D}"/>
              </a:ext>
            </a:extLst>
          </p:cNvPr>
          <p:cNvSpPr>
            <a:spLocks noGrp="1"/>
          </p:cNvSpPr>
          <p:nvPr>
            <p:ph type="body" sz="quarter" idx="32" hasCustomPrompt="1"/>
          </p:nvPr>
        </p:nvSpPr>
        <p:spPr>
          <a:xfrm>
            <a:off x="9822615" y="4700243"/>
            <a:ext cx="1835988" cy="1478307"/>
          </a:xfrm>
        </p:spPr>
        <p:txBody>
          <a:bodyPr anchor="t">
            <a:normAutofit/>
          </a:bodyPr>
          <a:lstStyle>
            <a:lvl1pPr marL="0" indent="0" algn="ctr">
              <a:buNone/>
              <a:defRPr sz="1400" b="0">
                <a:solidFill>
                  <a:schemeClr val="tx1"/>
                </a:solidFill>
                <a:latin typeface="+mn-lt"/>
              </a:defRPr>
            </a:lvl1pPr>
            <a:lvl2pPr marL="457178" indent="0">
              <a:buNone/>
              <a:defRPr/>
            </a:lvl2pPr>
            <a:lvl3pPr marL="914354" indent="0">
              <a:buNone/>
              <a:defRPr/>
            </a:lvl3pPr>
            <a:lvl4pPr marL="1371532" indent="0">
              <a:buNone/>
              <a:defRPr/>
            </a:lvl4pPr>
            <a:lvl5pPr marL="1828709" indent="0">
              <a:buNone/>
              <a:defRPr/>
            </a:lvl5pPr>
          </a:lstStyle>
          <a:p>
            <a:pPr lvl="0"/>
            <a:r>
              <a:rPr lang="en-US"/>
              <a:t>Description</a:t>
            </a:r>
          </a:p>
        </p:txBody>
      </p:sp>
      <p:cxnSp>
        <p:nvCxnSpPr>
          <p:cNvPr id="73" name="Straight Connector 72">
            <a:extLst>
              <a:ext uri="{FF2B5EF4-FFF2-40B4-BE49-F238E27FC236}">
                <a16:creationId xmlns:a16="http://schemas.microsoft.com/office/drawing/2014/main" id="{7520B97F-95CE-E54A-B092-ED9F885DD00B}"/>
              </a:ext>
            </a:extLst>
          </p:cNvPr>
          <p:cNvCxnSpPr>
            <a:cxnSpLocks/>
          </p:cNvCxnSpPr>
          <p:nvPr userDrawn="1"/>
        </p:nvCxnSpPr>
        <p:spPr>
          <a:xfrm flipH="1">
            <a:off x="10238436" y="3734640"/>
            <a:ext cx="1004341"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CE2175C7-9CB8-2448-9B05-69F01779E8F9}"/>
              </a:ext>
            </a:extLst>
          </p:cNvPr>
          <p:cNvSpPr/>
          <p:nvPr userDrawn="1"/>
        </p:nvSpPr>
        <p:spPr>
          <a:xfrm>
            <a:off x="0" y="6392985"/>
            <a:ext cx="12192000" cy="465015"/>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337694606"/>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2355" userDrawn="1">
          <p15:clr>
            <a:srgbClr val="FBAE40"/>
          </p15:clr>
        </p15:guide>
        <p15:guide id="3" orient="horz" pos="2431" userDrawn="1">
          <p15:clr>
            <a:srgbClr val="FBAE40"/>
          </p15:clr>
        </p15:guide>
        <p15:guide id="4" orient="horz" pos="3947" userDrawn="1">
          <p15:clr>
            <a:srgbClr val="FBAE40"/>
          </p15:clr>
        </p15:guide>
        <p15:guide id="5" orient="horz" pos="4252" userDrawn="1">
          <p15:clr>
            <a:srgbClr val="FBAE40"/>
          </p15:clr>
        </p15:guide>
        <p15:guide id="6" orient="horz" pos="1135" userDrawn="1">
          <p15:clr>
            <a:srgbClr val="FBAE40"/>
          </p15:clr>
        </p15:guide>
        <p15:guide id="7" pos="339" userDrawn="1">
          <p15:clr>
            <a:srgbClr val="FBAE40"/>
          </p15:clr>
        </p15:guide>
        <p15:guide id="8" pos="7344" userDrawn="1">
          <p15:clr>
            <a:srgbClr val="FBAE40"/>
          </p15:clr>
        </p15:guide>
        <p15:guide id="9" pos="7159" userDrawn="1">
          <p15:clr>
            <a:srgbClr val="FBAE40"/>
          </p15:clr>
        </p15:guide>
        <p15:guide id="10" pos="6184" userDrawn="1">
          <p15:clr>
            <a:srgbClr val="FBAE40"/>
          </p15:clr>
        </p15:guide>
        <p15:guide id="11" pos="1499" userDrawn="1">
          <p15:clr>
            <a:srgbClr val="FBAE40"/>
          </p15:clr>
        </p15:guide>
        <p15:guide id="12" pos="1804" userDrawn="1">
          <p15:clr>
            <a:srgbClr val="FBAE40"/>
          </p15:clr>
        </p15:guide>
        <p15:guide id="13" pos="2956" userDrawn="1">
          <p15:clr>
            <a:srgbClr val="FBAE40"/>
          </p15:clr>
        </p15:guide>
        <p15:guide id="14" pos="3261" userDrawn="1">
          <p15:clr>
            <a:srgbClr val="FBAE40"/>
          </p15:clr>
        </p15:guide>
        <p15:guide id="15" pos="4423" userDrawn="1">
          <p15:clr>
            <a:srgbClr val="FBAE40"/>
          </p15:clr>
        </p15:guide>
        <p15:guide id="16" pos="4727" userDrawn="1">
          <p15:clr>
            <a:srgbClr val="FBAE40"/>
          </p15:clr>
        </p15:guide>
        <p15:guide id="17" pos="5879" userDrawn="1">
          <p15:clr>
            <a:srgbClr val="FBAE40"/>
          </p15:clr>
        </p15:guide>
        <p15:guide id="18" pos="7039" userDrawn="1">
          <p15:clr>
            <a:srgbClr val="FBAE40"/>
          </p15:clr>
        </p15:guide>
        <p15:guide id="19" orient="horz" pos="432"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and Table – Option 1">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536361" y="476722"/>
            <a:ext cx="10636464" cy="768545"/>
          </a:xfrm>
          <a:prstGeom prst="rect">
            <a:avLst/>
          </a:prstGeom>
        </p:spPr>
        <p:txBody>
          <a:bodyPr vert="horz" lIns="0" tIns="0" rIns="0" bIns="0" rtlCol="0" anchor="ctr">
            <a:normAutofit/>
          </a:bodyPr>
          <a:lstStyle>
            <a:lvl1pPr>
              <a:defRPr>
                <a:latin typeface="+mn-lt"/>
              </a:defRPr>
            </a:lvl1pPr>
          </a:lstStyle>
          <a:p>
            <a:r>
              <a:rPr lang="en-US"/>
              <a:t>Text and Table – Option 1</a:t>
            </a:r>
          </a:p>
        </p:txBody>
      </p:sp>
      <p:sp>
        <p:nvSpPr>
          <p:cNvPr id="30" name="Slide Number Placeholder 5">
            <a:extLst>
              <a:ext uri="{FF2B5EF4-FFF2-40B4-BE49-F238E27FC236}">
                <a16:creationId xmlns:a16="http://schemas.microsoft.com/office/drawing/2014/main" id="{70CB3332-03E0-A04A-BAC4-A603576BAAB3}"/>
              </a:ext>
            </a:extLst>
          </p:cNvPr>
          <p:cNvSpPr>
            <a:spLocks noGrp="1"/>
          </p:cNvSpPr>
          <p:nvPr>
            <p:ph type="sldNum" sz="quarter" idx="4"/>
          </p:nvPr>
        </p:nvSpPr>
        <p:spPr>
          <a:xfrm>
            <a:off x="11470781" y="570009"/>
            <a:ext cx="304131" cy="365125"/>
          </a:xfrm>
          <a:prstGeom prst="rect">
            <a:avLst/>
          </a:prstGeom>
        </p:spPr>
        <p:txBody>
          <a:bodyPr vert="horz" lIns="0" tIns="45720" rIns="0" bIns="45720" rtlCol="0" anchor="ctr"/>
          <a:lstStyle>
            <a:lvl1pPr algn="l">
              <a:defRPr sz="1000" b="0" i="0">
                <a:solidFill>
                  <a:schemeClr val="accent6"/>
                </a:solidFill>
                <a:latin typeface="+mn-lt"/>
              </a:defRPr>
            </a:lvl1pPr>
          </a:lstStyle>
          <a:p>
            <a:fld id="{54797FC3-DC33-DA47-95F6-F7EB925D69E8}" type="slidenum">
              <a:rPr lang="en-US" smtClean="0"/>
              <a:pPr/>
              <a:t>‹#›</a:t>
            </a:fld>
            <a:endParaRPr lang="en-US"/>
          </a:p>
        </p:txBody>
      </p:sp>
      <p:cxnSp>
        <p:nvCxnSpPr>
          <p:cNvPr id="31" name="Straight Connector 30">
            <a:extLst>
              <a:ext uri="{FF2B5EF4-FFF2-40B4-BE49-F238E27FC236}">
                <a16:creationId xmlns:a16="http://schemas.microsoft.com/office/drawing/2014/main" id="{6BE253E1-8640-8F4A-A0B0-47F028DC03C6}"/>
              </a:ext>
            </a:extLst>
          </p:cNvPr>
          <p:cNvCxnSpPr>
            <a:cxnSpLocks/>
          </p:cNvCxnSpPr>
          <p:nvPr userDrawn="1"/>
        </p:nvCxnSpPr>
        <p:spPr>
          <a:xfrm>
            <a:off x="11358347" y="625959"/>
            <a:ext cx="0" cy="232322"/>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 name="Table Placeholder 2">
            <a:extLst>
              <a:ext uri="{FF2B5EF4-FFF2-40B4-BE49-F238E27FC236}">
                <a16:creationId xmlns:a16="http://schemas.microsoft.com/office/drawing/2014/main" id="{6BF1EF8E-DA0B-704D-8521-ABAD7DBCCC90}"/>
              </a:ext>
            </a:extLst>
          </p:cNvPr>
          <p:cNvSpPr>
            <a:spLocks noGrp="1"/>
          </p:cNvSpPr>
          <p:nvPr>
            <p:ph type="tbl" sz="quarter" idx="10"/>
          </p:nvPr>
        </p:nvSpPr>
        <p:spPr>
          <a:xfrm>
            <a:off x="536364" y="1640541"/>
            <a:ext cx="6897785" cy="4360208"/>
          </a:xfrm>
        </p:spPr>
        <p:txBody>
          <a:bodyPr/>
          <a:lstStyle>
            <a:lvl1pPr marL="0" indent="0" algn="ctr">
              <a:buNone/>
              <a:defRPr>
                <a:latin typeface="+mn-lt"/>
              </a:defRPr>
            </a:lvl1pPr>
          </a:lstStyle>
          <a:p>
            <a:r>
              <a:rPr lang="en-US"/>
              <a:t>Click icon to add table</a:t>
            </a:r>
          </a:p>
        </p:txBody>
      </p:sp>
      <p:sp>
        <p:nvSpPr>
          <p:cNvPr id="11" name="Content Placeholder 2">
            <a:extLst>
              <a:ext uri="{FF2B5EF4-FFF2-40B4-BE49-F238E27FC236}">
                <a16:creationId xmlns:a16="http://schemas.microsoft.com/office/drawing/2014/main" id="{2E85957F-ACA5-D748-A069-E71676AF8CC2}"/>
              </a:ext>
            </a:extLst>
          </p:cNvPr>
          <p:cNvSpPr>
            <a:spLocks noGrp="1"/>
          </p:cNvSpPr>
          <p:nvPr>
            <p:ph idx="13"/>
          </p:nvPr>
        </p:nvSpPr>
        <p:spPr>
          <a:xfrm>
            <a:off x="7792089" y="1645670"/>
            <a:ext cx="3867331" cy="4351338"/>
          </a:xfrm>
        </p:spPr>
        <p:txBody>
          <a:bodyPr/>
          <a:lstStyle>
            <a:lvl1pPr>
              <a:lnSpc>
                <a:spcPct val="100000"/>
              </a:lnSpc>
              <a:defRPr>
                <a:latin typeface="+mn-lt"/>
              </a:defRPr>
            </a:lvl1pPr>
            <a:lvl2pPr>
              <a:lnSpc>
                <a:spcPct val="100000"/>
              </a:lnSpc>
              <a:defRPr>
                <a:latin typeface="+mn-lt"/>
              </a:defRPr>
            </a:lvl2pPr>
            <a:lvl3pPr>
              <a:lnSpc>
                <a:spcPct val="100000"/>
              </a:lnSpc>
              <a:defRPr>
                <a:latin typeface="+mn-lt"/>
              </a:defRPr>
            </a:lvl3pPr>
            <a:lvl4pPr>
              <a:lnSpc>
                <a:spcPct val="100000"/>
              </a:lnSpc>
              <a:defRPr>
                <a:latin typeface="+mn-lt"/>
              </a:defRPr>
            </a:lvl4pPr>
            <a:lvl5pPr>
              <a:lnSpc>
                <a:spcPct val="100000"/>
              </a:lnSpc>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CE2175C7-9CB8-2448-9B05-69F01779E8F9}"/>
              </a:ext>
            </a:extLst>
          </p:cNvPr>
          <p:cNvSpPr/>
          <p:nvPr userDrawn="1"/>
        </p:nvSpPr>
        <p:spPr>
          <a:xfrm>
            <a:off x="0" y="6392985"/>
            <a:ext cx="12192000" cy="465015"/>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112413867"/>
      </p:ext>
    </p:extLst>
  </p:cSld>
  <p:clrMapOvr>
    <a:masterClrMapping/>
  </p:clrMapOvr>
  <p:extLst>
    <p:ext uri="{DCECCB84-F9BA-43D5-87BE-67443E8EF086}">
      <p15:sldGuideLst xmlns:p15="http://schemas.microsoft.com/office/powerpoint/2012/main">
        <p15:guide id="1" orient="horz" pos="3780" userDrawn="1">
          <p15:clr>
            <a:srgbClr val="FBAE40"/>
          </p15:clr>
        </p15:guide>
        <p15:guide id="2" orient="horz" pos="1033" userDrawn="1">
          <p15:clr>
            <a:srgbClr val="FBAE40"/>
          </p15:clr>
        </p15:guide>
        <p15:guide id="3" orient="horz" pos="4252" userDrawn="1">
          <p15:clr>
            <a:srgbClr val="FBAE40"/>
          </p15:clr>
        </p15:guide>
        <p15:guide id="4" pos="339" userDrawn="1">
          <p15:clr>
            <a:srgbClr val="FBAE40"/>
          </p15:clr>
        </p15:guide>
        <p15:guide id="5" pos="7159" userDrawn="1">
          <p15:clr>
            <a:srgbClr val="FBAE40"/>
          </p15:clr>
        </p15:guide>
        <p15:guide id="6" pos="7344" userDrawn="1">
          <p15:clr>
            <a:srgbClr val="FBAE40"/>
          </p15:clr>
        </p15:guide>
        <p15:guide id="7" pos="7039" userDrawn="1">
          <p15:clr>
            <a:srgbClr val="FBAE40"/>
          </p15:clr>
        </p15:guide>
        <p15:guide id="8" pos="4684" userDrawn="1">
          <p15:clr>
            <a:srgbClr val="FBAE40"/>
          </p15:clr>
        </p15:guide>
        <p15:guide id="9" pos="4904" userDrawn="1">
          <p15:clr>
            <a:srgbClr val="FBAE40"/>
          </p15:clr>
        </p15:guide>
        <p15:guide id="10" orient="horz" pos="432"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and Table - Option 2">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536361" y="476722"/>
            <a:ext cx="10636464" cy="768545"/>
          </a:xfrm>
          <a:prstGeom prst="rect">
            <a:avLst/>
          </a:prstGeom>
        </p:spPr>
        <p:txBody>
          <a:bodyPr vert="horz" lIns="0" tIns="0" rIns="0" bIns="0" rtlCol="0" anchor="ctr">
            <a:normAutofit/>
          </a:bodyPr>
          <a:lstStyle>
            <a:lvl1pPr>
              <a:defRPr>
                <a:latin typeface="+mn-lt"/>
              </a:defRPr>
            </a:lvl1pPr>
          </a:lstStyle>
          <a:p>
            <a:r>
              <a:rPr lang="en-US"/>
              <a:t>Text and Table – Option 2</a:t>
            </a:r>
          </a:p>
        </p:txBody>
      </p:sp>
      <p:sp>
        <p:nvSpPr>
          <p:cNvPr id="30" name="Slide Number Placeholder 5">
            <a:extLst>
              <a:ext uri="{FF2B5EF4-FFF2-40B4-BE49-F238E27FC236}">
                <a16:creationId xmlns:a16="http://schemas.microsoft.com/office/drawing/2014/main" id="{70CB3332-03E0-A04A-BAC4-A603576BAAB3}"/>
              </a:ext>
            </a:extLst>
          </p:cNvPr>
          <p:cNvSpPr>
            <a:spLocks noGrp="1"/>
          </p:cNvSpPr>
          <p:nvPr>
            <p:ph type="sldNum" sz="quarter" idx="4"/>
          </p:nvPr>
        </p:nvSpPr>
        <p:spPr>
          <a:xfrm>
            <a:off x="11470781" y="570009"/>
            <a:ext cx="304131" cy="365125"/>
          </a:xfrm>
          <a:prstGeom prst="rect">
            <a:avLst/>
          </a:prstGeom>
        </p:spPr>
        <p:txBody>
          <a:bodyPr vert="horz" lIns="0" tIns="45720" rIns="0" bIns="45720" rtlCol="0" anchor="ctr"/>
          <a:lstStyle>
            <a:lvl1pPr algn="l">
              <a:defRPr sz="1000" b="0" i="0">
                <a:solidFill>
                  <a:schemeClr val="accent6"/>
                </a:solidFill>
                <a:latin typeface="+mn-lt"/>
              </a:defRPr>
            </a:lvl1pPr>
          </a:lstStyle>
          <a:p>
            <a:fld id="{54797FC3-DC33-DA47-95F6-F7EB925D69E8}" type="slidenum">
              <a:rPr lang="en-US" smtClean="0"/>
              <a:pPr/>
              <a:t>‹#›</a:t>
            </a:fld>
            <a:endParaRPr lang="en-US"/>
          </a:p>
        </p:txBody>
      </p:sp>
      <p:cxnSp>
        <p:nvCxnSpPr>
          <p:cNvPr id="31" name="Straight Connector 30">
            <a:extLst>
              <a:ext uri="{FF2B5EF4-FFF2-40B4-BE49-F238E27FC236}">
                <a16:creationId xmlns:a16="http://schemas.microsoft.com/office/drawing/2014/main" id="{6BE253E1-8640-8F4A-A0B0-47F028DC03C6}"/>
              </a:ext>
            </a:extLst>
          </p:cNvPr>
          <p:cNvCxnSpPr>
            <a:cxnSpLocks/>
          </p:cNvCxnSpPr>
          <p:nvPr userDrawn="1"/>
        </p:nvCxnSpPr>
        <p:spPr>
          <a:xfrm>
            <a:off x="11358347" y="625959"/>
            <a:ext cx="0" cy="232322"/>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 name="Table Placeholder 2">
            <a:extLst>
              <a:ext uri="{FF2B5EF4-FFF2-40B4-BE49-F238E27FC236}">
                <a16:creationId xmlns:a16="http://schemas.microsoft.com/office/drawing/2014/main" id="{6BF1EF8E-DA0B-704D-8521-ABAD7DBCCC90}"/>
              </a:ext>
            </a:extLst>
          </p:cNvPr>
          <p:cNvSpPr>
            <a:spLocks noGrp="1"/>
          </p:cNvSpPr>
          <p:nvPr>
            <p:ph type="tbl" sz="quarter" idx="10"/>
          </p:nvPr>
        </p:nvSpPr>
        <p:spPr>
          <a:xfrm>
            <a:off x="4754077" y="1645670"/>
            <a:ext cx="6868771" cy="4351336"/>
          </a:xfrm>
        </p:spPr>
        <p:txBody>
          <a:bodyPr/>
          <a:lstStyle>
            <a:lvl1pPr marL="0" indent="0" algn="ctr">
              <a:buNone/>
              <a:defRPr>
                <a:latin typeface="+mn-lt"/>
              </a:defRPr>
            </a:lvl1pPr>
          </a:lstStyle>
          <a:p>
            <a:r>
              <a:rPr lang="en-US"/>
              <a:t>Click icon to add table</a:t>
            </a:r>
          </a:p>
        </p:txBody>
      </p:sp>
      <p:sp>
        <p:nvSpPr>
          <p:cNvPr id="10" name="Content Placeholder 2">
            <a:extLst>
              <a:ext uri="{FF2B5EF4-FFF2-40B4-BE49-F238E27FC236}">
                <a16:creationId xmlns:a16="http://schemas.microsoft.com/office/drawing/2014/main" id="{466175A9-EBE4-6C48-969F-5E952C87697B}"/>
              </a:ext>
            </a:extLst>
          </p:cNvPr>
          <p:cNvSpPr>
            <a:spLocks noGrp="1"/>
          </p:cNvSpPr>
          <p:nvPr>
            <p:ph idx="14"/>
          </p:nvPr>
        </p:nvSpPr>
        <p:spPr>
          <a:xfrm>
            <a:off x="532581" y="1645670"/>
            <a:ext cx="3867331" cy="4351338"/>
          </a:xfrm>
        </p:spPr>
        <p:txBody>
          <a:bodyPr wrap="square" lIns="0" tIns="0" rIns="0" anchor="t" anchorCtr="0">
            <a:normAutofit/>
          </a:bodyPr>
          <a:lstStyle>
            <a:lvl1pPr>
              <a:lnSpc>
                <a:spcPct val="100000"/>
              </a:lnSpc>
              <a:spcBef>
                <a:spcPts val="0"/>
              </a:spcBef>
              <a:defRPr>
                <a:latin typeface="+mn-lt"/>
              </a:defRPr>
            </a:lvl1pPr>
            <a:lvl2pPr>
              <a:lnSpc>
                <a:spcPct val="100000"/>
              </a:lnSpc>
              <a:defRPr>
                <a:latin typeface="+mn-lt"/>
              </a:defRPr>
            </a:lvl2pPr>
            <a:lvl3pPr>
              <a:lnSpc>
                <a:spcPct val="100000"/>
              </a:lnSpc>
              <a:defRPr>
                <a:latin typeface="+mn-lt"/>
              </a:defRPr>
            </a:lvl3pPr>
            <a:lvl4pPr>
              <a:lnSpc>
                <a:spcPct val="100000"/>
              </a:lnSpc>
              <a:defRPr>
                <a:latin typeface="+mn-lt"/>
              </a:defRPr>
            </a:lvl4pPr>
            <a:lvl5pPr>
              <a:lnSpc>
                <a:spcPct val="100000"/>
              </a:lnSpc>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CE2175C7-9CB8-2448-9B05-69F01779E8F9}"/>
              </a:ext>
            </a:extLst>
          </p:cNvPr>
          <p:cNvSpPr/>
          <p:nvPr userDrawn="1"/>
        </p:nvSpPr>
        <p:spPr>
          <a:xfrm>
            <a:off x="0" y="6392985"/>
            <a:ext cx="12192000" cy="465015"/>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717994447"/>
      </p:ext>
    </p:extLst>
  </p:cSld>
  <p:clrMapOvr>
    <a:masterClrMapping/>
  </p:clrMapOvr>
  <p:extLst>
    <p:ext uri="{DCECCB84-F9BA-43D5-87BE-67443E8EF086}">
      <p15:sldGuideLst xmlns:p15="http://schemas.microsoft.com/office/powerpoint/2012/main">
        <p15:guide id="1" orient="horz" pos="1033" userDrawn="1">
          <p15:clr>
            <a:srgbClr val="FBAE40"/>
          </p15:clr>
        </p15:guide>
        <p15:guide id="2" pos="7159" userDrawn="1">
          <p15:clr>
            <a:srgbClr val="FBAE40"/>
          </p15:clr>
        </p15:guide>
        <p15:guide id="3" orient="horz" pos="4252" userDrawn="1">
          <p15:clr>
            <a:srgbClr val="FBAE40"/>
          </p15:clr>
        </p15:guide>
        <p15:guide id="4" orient="horz" pos="432" userDrawn="1">
          <p15:clr>
            <a:srgbClr val="FBAE40"/>
          </p15:clr>
        </p15:guide>
        <p15:guide id="5" orient="horz" pos="3778" userDrawn="1">
          <p15:clr>
            <a:srgbClr val="FBAE40"/>
          </p15:clr>
        </p15:guide>
        <p15:guide id="6" pos="339" userDrawn="1">
          <p15:clr>
            <a:srgbClr val="FBAE40"/>
          </p15:clr>
        </p15:guide>
        <p15:guide id="7" pos="2771" userDrawn="1">
          <p15:clr>
            <a:srgbClr val="FBAE40"/>
          </p15:clr>
        </p15:guide>
        <p15:guide id="8" pos="2999" userDrawn="1">
          <p15:clr>
            <a:srgbClr val="FBAE40"/>
          </p15:clr>
        </p15:guide>
        <p15:guide id="9" pos="7039" userDrawn="1">
          <p15:clr>
            <a:srgbClr val="FBAE40"/>
          </p15:clr>
        </p15:guide>
        <p15:guide id="10" pos="7319"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and Table – Option 3">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536361" y="476722"/>
            <a:ext cx="10636464" cy="768545"/>
          </a:xfrm>
          <a:prstGeom prst="rect">
            <a:avLst/>
          </a:prstGeom>
        </p:spPr>
        <p:txBody>
          <a:bodyPr vert="horz" lIns="0" tIns="0" rIns="0" bIns="0" rtlCol="0" anchor="ctr">
            <a:normAutofit/>
          </a:bodyPr>
          <a:lstStyle>
            <a:lvl1pPr>
              <a:defRPr>
                <a:latin typeface="+mn-lt"/>
              </a:defRPr>
            </a:lvl1pPr>
          </a:lstStyle>
          <a:p>
            <a:r>
              <a:rPr lang="en-US"/>
              <a:t>Text and Table – Option 3</a:t>
            </a:r>
          </a:p>
        </p:txBody>
      </p:sp>
      <p:sp>
        <p:nvSpPr>
          <p:cNvPr id="30" name="Slide Number Placeholder 5">
            <a:extLst>
              <a:ext uri="{FF2B5EF4-FFF2-40B4-BE49-F238E27FC236}">
                <a16:creationId xmlns:a16="http://schemas.microsoft.com/office/drawing/2014/main" id="{70CB3332-03E0-A04A-BAC4-A603576BAAB3}"/>
              </a:ext>
            </a:extLst>
          </p:cNvPr>
          <p:cNvSpPr>
            <a:spLocks noGrp="1"/>
          </p:cNvSpPr>
          <p:nvPr>
            <p:ph type="sldNum" sz="quarter" idx="4"/>
          </p:nvPr>
        </p:nvSpPr>
        <p:spPr>
          <a:xfrm>
            <a:off x="11470781" y="570009"/>
            <a:ext cx="304131" cy="365125"/>
          </a:xfrm>
          <a:prstGeom prst="rect">
            <a:avLst/>
          </a:prstGeom>
        </p:spPr>
        <p:txBody>
          <a:bodyPr vert="horz" lIns="0" tIns="45720" rIns="0" bIns="45720" rtlCol="0" anchor="ctr"/>
          <a:lstStyle>
            <a:lvl1pPr algn="l">
              <a:defRPr sz="1000" b="0" i="0">
                <a:solidFill>
                  <a:schemeClr val="accent6"/>
                </a:solidFill>
                <a:latin typeface="+mn-lt"/>
              </a:defRPr>
            </a:lvl1pPr>
          </a:lstStyle>
          <a:p>
            <a:fld id="{54797FC3-DC33-DA47-95F6-F7EB925D69E8}" type="slidenum">
              <a:rPr lang="en-US" smtClean="0"/>
              <a:pPr/>
              <a:t>‹#›</a:t>
            </a:fld>
            <a:endParaRPr lang="en-US"/>
          </a:p>
        </p:txBody>
      </p:sp>
      <p:cxnSp>
        <p:nvCxnSpPr>
          <p:cNvPr id="31" name="Straight Connector 30">
            <a:extLst>
              <a:ext uri="{FF2B5EF4-FFF2-40B4-BE49-F238E27FC236}">
                <a16:creationId xmlns:a16="http://schemas.microsoft.com/office/drawing/2014/main" id="{6BE253E1-8640-8F4A-A0B0-47F028DC03C6}"/>
              </a:ext>
            </a:extLst>
          </p:cNvPr>
          <p:cNvCxnSpPr>
            <a:cxnSpLocks/>
          </p:cNvCxnSpPr>
          <p:nvPr userDrawn="1"/>
        </p:nvCxnSpPr>
        <p:spPr>
          <a:xfrm>
            <a:off x="11358347" y="625959"/>
            <a:ext cx="0" cy="232322"/>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2E85957F-ACA5-D748-A069-E71676AF8CC2}"/>
              </a:ext>
            </a:extLst>
          </p:cNvPr>
          <p:cNvSpPr>
            <a:spLocks noGrp="1"/>
          </p:cNvSpPr>
          <p:nvPr>
            <p:ph idx="13"/>
          </p:nvPr>
        </p:nvSpPr>
        <p:spPr>
          <a:xfrm>
            <a:off x="9020441" y="1645670"/>
            <a:ext cx="2638983" cy="4351338"/>
          </a:xfrm>
        </p:spPr>
        <p:txBody>
          <a:bodyPr/>
          <a:lstStyle>
            <a:lvl1pPr>
              <a:lnSpc>
                <a:spcPct val="100000"/>
              </a:lnSpc>
              <a:defRPr>
                <a:latin typeface="+mn-lt"/>
              </a:defRPr>
            </a:lvl1pPr>
            <a:lvl2pPr>
              <a:lnSpc>
                <a:spcPct val="100000"/>
              </a:lnSpc>
              <a:defRPr>
                <a:latin typeface="+mn-lt"/>
              </a:defRPr>
            </a:lvl2pPr>
            <a:lvl3pPr>
              <a:lnSpc>
                <a:spcPct val="100000"/>
              </a:lnSpc>
              <a:defRPr>
                <a:latin typeface="+mn-lt"/>
              </a:defRPr>
            </a:lvl3pPr>
            <a:lvl4pPr>
              <a:lnSpc>
                <a:spcPct val="100000"/>
              </a:lnSpc>
              <a:defRPr>
                <a:latin typeface="+mn-lt"/>
              </a:defRPr>
            </a:lvl4pPr>
            <a:lvl5pPr>
              <a:lnSpc>
                <a:spcPct val="100000"/>
              </a:lnSpc>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able Placeholder 2">
            <a:extLst>
              <a:ext uri="{FF2B5EF4-FFF2-40B4-BE49-F238E27FC236}">
                <a16:creationId xmlns:a16="http://schemas.microsoft.com/office/drawing/2014/main" id="{6BF1EF8E-DA0B-704D-8521-ABAD7DBCCC90}"/>
              </a:ext>
            </a:extLst>
          </p:cNvPr>
          <p:cNvSpPr>
            <a:spLocks noGrp="1"/>
          </p:cNvSpPr>
          <p:nvPr>
            <p:ph type="tbl" sz="quarter" idx="16"/>
          </p:nvPr>
        </p:nvSpPr>
        <p:spPr>
          <a:xfrm>
            <a:off x="4776509" y="1645672"/>
            <a:ext cx="3877795" cy="4351337"/>
          </a:xfrm>
        </p:spPr>
        <p:txBody>
          <a:bodyPr/>
          <a:lstStyle>
            <a:lvl1pPr marL="0" indent="0" algn="ctr">
              <a:buNone/>
              <a:defRPr>
                <a:latin typeface="+mn-lt"/>
              </a:defRPr>
            </a:lvl1pPr>
          </a:lstStyle>
          <a:p>
            <a:r>
              <a:rPr lang="en-US"/>
              <a:t>Click icon to add table</a:t>
            </a:r>
          </a:p>
        </p:txBody>
      </p:sp>
      <p:sp>
        <p:nvSpPr>
          <p:cNvPr id="17" name="Table Placeholder 2">
            <a:extLst>
              <a:ext uri="{FF2B5EF4-FFF2-40B4-BE49-F238E27FC236}">
                <a16:creationId xmlns:a16="http://schemas.microsoft.com/office/drawing/2014/main" id="{6BF1EF8E-DA0B-704D-8521-ABAD7DBCCC90}"/>
              </a:ext>
            </a:extLst>
          </p:cNvPr>
          <p:cNvSpPr>
            <a:spLocks noGrp="1"/>
          </p:cNvSpPr>
          <p:nvPr>
            <p:ph type="tbl" sz="quarter" idx="10"/>
          </p:nvPr>
        </p:nvSpPr>
        <p:spPr>
          <a:xfrm>
            <a:off x="532581" y="1645672"/>
            <a:ext cx="3877795" cy="4351337"/>
          </a:xfrm>
        </p:spPr>
        <p:txBody>
          <a:bodyPr/>
          <a:lstStyle>
            <a:lvl1pPr marL="0" indent="0" algn="ctr">
              <a:buNone/>
              <a:defRPr>
                <a:latin typeface="+mn-lt"/>
              </a:defRPr>
            </a:lvl1pPr>
          </a:lstStyle>
          <a:p>
            <a:r>
              <a:rPr lang="en-US"/>
              <a:t>Click icon to add table</a:t>
            </a:r>
          </a:p>
        </p:txBody>
      </p:sp>
      <p:sp>
        <p:nvSpPr>
          <p:cNvPr id="13" name="Rectangle 12">
            <a:extLst>
              <a:ext uri="{FF2B5EF4-FFF2-40B4-BE49-F238E27FC236}">
                <a16:creationId xmlns:a16="http://schemas.microsoft.com/office/drawing/2014/main" id="{CE2175C7-9CB8-2448-9B05-69F01779E8F9}"/>
              </a:ext>
            </a:extLst>
          </p:cNvPr>
          <p:cNvSpPr/>
          <p:nvPr userDrawn="1"/>
        </p:nvSpPr>
        <p:spPr>
          <a:xfrm>
            <a:off x="0" y="6392985"/>
            <a:ext cx="12192000" cy="465015"/>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TextBox 14">
            <a:extLst>
              <a:ext uri="{FF2B5EF4-FFF2-40B4-BE49-F238E27FC236}">
                <a16:creationId xmlns:a16="http://schemas.microsoft.com/office/drawing/2014/main" id="{19663B76-15CB-434D-8715-085FAB65AA38}"/>
              </a:ext>
            </a:extLst>
          </p:cNvPr>
          <p:cNvSpPr txBox="1"/>
          <p:nvPr userDrawn="1"/>
        </p:nvSpPr>
        <p:spPr>
          <a:xfrm>
            <a:off x="10557584" y="6593168"/>
            <a:ext cx="1098057" cy="107722"/>
          </a:xfrm>
          <a:prstGeom prst="rect">
            <a:avLst/>
          </a:prstGeom>
          <a:noFill/>
        </p:spPr>
        <p:txBody>
          <a:bodyPr wrap="none" lIns="0" tIns="0" rIns="0" bIns="0" rtlCol="0">
            <a:spAutoFit/>
          </a:bodyPr>
          <a:lstStyle/>
          <a:p>
            <a:pPr algn="r"/>
            <a:r>
              <a:rPr lang="en-US" sz="700">
                <a:solidFill>
                  <a:schemeClr val="bg1"/>
                </a:solidFill>
                <a:latin typeface="Proxima Nova Rg" panose="02000506030000020004" pitchFamily="50" charset="0"/>
                <a:cs typeface="Arial" panose="020B0604020202020204" pitchFamily="34" charset="0"/>
              </a:rPr>
              <a:t>© UAB. All Rights Reserved.</a:t>
            </a:r>
          </a:p>
        </p:txBody>
      </p:sp>
      <p:sp>
        <p:nvSpPr>
          <p:cNvPr id="19" name="Footer Placeholder 1"/>
          <p:cNvSpPr>
            <a:spLocks noGrp="1"/>
          </p:cNvSpPr>
          <p:nvPr>
            <p:ph type="ftr" sz="quarter" idx="17"/>
          </p:nvPr>
        </p:nvSpPr>
        <p:spPr>
          <a:xfrm>
            <a:off x="3751383" y="6502713"/>
            <a:ext cx="6471140" cy="208250"/>
          </a:xfrm>
          <a:prstGeom prst="rect">
            <a:avLst/>
          </a:prstGeom>
        </p:spPr>
        <p:txBody>
          <a:bodyPr lIns="0" tIns="0" rIns="0" bIns="0" anchor="b"/>
          <a:lstStyle>
            <a:lvl1pPr algn="l">
              <a:defRPr sz="1000">
                <a:solidFill>
                  <a:schemeClr val="bg1"/>
                </a:solidFill>
              </a:defRPr>
            </a:lvl1pPr>
          </a:lstStyle>
          <a:p>
            <a:r>
              <a:rPr lang="en-GB"/>
              <a:t>SCHOOL OF PUBLIC HEALTH</a:t>
            </a:r>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6361" y="6548817"/>
            <a:ext cx="1763517" cy="153349"/>
          </a:xfrm>
          <a:prstGeom prst="rect">
            <a:avLst/>
          </a:prstGeom>
        </p:spPr>
      </p:pic>
    </p:spTree>
    <p:extLst>
      <p:ext uri="{BB962C8B-B14F-4D97-AF65-F5344CB8AC3E}">
        <p14:creationId xmlns:p14="http://schemas.microsoft.com/office/powerpoint/2010/main" val="487654630"/>
      </p:ext>
    </p:extLst>
  </p:cSld>
  <p:clrMapOvr>
    <a:masterClrMapping/>
  </p:clrMapOvr>
  <p:extLst>
    <p:ext uri="{DCECCB84-F9BA-43D5-87BE-67443E8EF086}">
      <p15:sldGuideLst xmlns:p15="http://schemas.microsoft.com/office/powerpoint/2012/main">
        <p15:guide id="1" pos="339" userDrawn="1">
          <p15:clr>
            <a:srgbClr val="FBAE40"/>
          </p15:clr>
        </p15:guide>
        <p15:guide id="2" orient="horz" pos="4252" userDrawn="1">
          <p15:clr>
            <a:srgbClr val="FBAE40"/>
          </p15:clr>
        </p15:guide>
        <p15:guide id="3" orient="horz" pos="432" userDrawn="1">
          <p15:clr>
            <a:srgbClr val="FBAE40"/>
          </p15:clr>
        </p15:guide>
        <p15:guide id="4" orient="horz" pos="3778" userDrawn="1">
          <p15:clr>
            <a:srgbClr val="FBAE40"/>
          </p15:clr>
        </p15:guide>
        <p15:guide id="5" orient="horz" pos="1033" userDrawn="1">
          <p15:clr>
            <a:srgbClr val="FBAE40"/>
          </p15:clr>
        </p15:guide>
        <p15:guide id="6" pos="7159" userDrawn="1">
          <p15:clr>
            <a:srgbClr val="FBAE40"/>
          </p15:clr>
        </p15:guide>
        <p15:guide id="7" pos="7039" userDrawn="1">
          <p15:clr>
            <a:srgbClr val="FBAE40"/>
          </p15:clr>
        </p15:guide>
        <p15:guide id="8" pos="7344" userDrawn="1">
          <p15:clr>
            <a:srgbClr val="FBAE40"/>
          </p15:clr>
        </p15:guide>
        <p15:guide id="9" pos="2779" userDrawn="1">
          <p15:clr>
            <a:srgbClr val="FBAE40"/>
          </p15:clr>
        </p15:guide>
        <p15:guide id="10" pos="3007" userDrawn="1">
          <p15:clr>
            <a:srgbClr val="FBAE40"/>
          </p15:clr>
        </p15:guide>
        <p15:guide id="11" pos="5455" userDrawn="1">
          <p15:clr>
            <a:srgbClr val="FBAE40"/>
          </p15:clr>
        </p15:guide>
        <p15:guide id="12" pos="5684"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art with Text – Option 1">
    <p:spTree>
      <p:nvGrpSpPr>
        <p:cNvPr id="1" name=""/>
        <p:cNvGrpSpPr/>
        <p:nvPr/>
      </p:nvGrpSpPr>
      <p:grpSpPr>
        <a:xfrm>
          <a:off x="0" y="0"/>
          <a:ext cx="0" cy="0"/>
          <a:chOff x="0" y="0"/>
          <a:chExt cx="0" cy="0"/>
        </a:xfrm>
      </p:grpSpPr>
      <p:sp>
        <p:nvSpPr>
          <p:cNvPr id="30" name="Slide Number Placeholder 5">
            <a:extLst>
              <a:ext uri="{FF2B5EF4-FFF2-40B4-BE49-F238E27FC236}">
                <a16:creationId xmlns:a16="http://schemas.microsoft.com/office/drawing/2014/main" id="{70CB3332-03E0-A04A-BAC4-A603576BAAB3}"/>
              </a:ext>
            </a:extLst>
          </p:cNvPr>
          <p:cNvSpPr>
            <a:spLocks noGrp="1"/>
          </p:cNvSpPr>
          <p:nvPr>
            <p:ph type="sldNum" sz="quarter" idx="4"/>
          </p:nvPr>
        </p:nvSpPr>
        <p:spPr>
          <a:xfrm>
            <a:off x="11470781" y="570009"/>
            <a:ext cx="304131" cy="365125"/>
          </a:xfrm>
          <a:prstGeom prst="rect">
            <a:avLst/>
          </a:prstGeom>
        </p:spPr>
        <p:txBody>
          <a:bodyPr vert="horz" lIns="0" tIns="45720" rIns="0" bIns="45720" rtlCol="0" anchor="ctr"/>
          <a:lstStyle>
            <a:lvl1pPr algn="l">
              <a:defRPr sz="1000" b="0" i="0">
                <a:solidFill>
                  <a:schemeClr val="accent6"/>
                </a:solidFill>
                <a:latin typeface="+mn-lt"/>
              </a:defRPr>
            </a:lvl1pPr>
          </a:lstStyle>
          <a:p>
            <a:fld id="{54797FC3-DC33-DA47-95F6-F7EB925D69E8}" type="slidenum">
              <a:rPr lang="en-US" smtClean="0"/>
              <a:pPr/>
              <a:t>‹#›</a:t>
            </a:fld>
            <a:endParaRPr lang="en-US"/>
          </a:p>
        </p:txBody>
      </p:sp>
      <p:cxnSp>
        <p:nvCxnSpPr>
          <p:cNvPr id="31" name="Straight Connector 30">
            <a:extLst>
              <a:ext uri="{FF2B5EF4-FFF2-40B4-BE49-F238E27FC236}">
                <a16:creationId xmlns:a16="http://schemas.microsoft.com/office/drawing/2014/main" id="{6BE253E1-8640-8F4A-A0B0-47F028DC03C6}"/>
              </a:ext>
            </a:extLst>
          </p:cNvPr>
          <p:cNvCxnSpPr>
            <a:cxnSpLocks/>
          </p:cNvCxnSpPr>
          <p:nvPr userDrawn="1"/>
        </p:nvCxnSpPr>
        <p:spPr>
          <a:xfrm>
            <a:off x="11358347" y="625959"/>
            <a:ext cx="0" cy="232322"/>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5" name="Content Placeholder 2">
            <a:extLst>
              <a:ext uri="{FF2B5EF4-FFF2-40B4-BE49-F238E27FC236}">
                <a16:creationId xmlns:a16="http://schemas.microsoft.com/office/drawing/2014/main" id="{2E85957F-ACA5-D748-A069-E71676AF8CC2}"/>
              </a:ext>
            </a:extLst>
          </p:cNvPr>
          <p:cNvSpPr>
            <a:spLocks noGrp="1"/>
          </p:cNvSpPr>
          <p:nvPr>
            <p:ph idx="13"/>
          </p:nvPr>
        </p:nvSpPr>
        <p:spPr>
          <a:xfrm>
            <a:off x="7792089" y="1645670"/>
            <a:ext cx="3867331" cy="4351338"/>
          </a:xfrm>
        </p:spPr>
        <p:txBody>
          <a:bodyPr/>
          <a:lstStyle>
            <a:lvl1pPr>
              <a:lnSpc>
                <a:spcPct val="100000"/>
              </a:lnSpc>
              <a:defRPr>
                <a:latin typeface="+mn-lt"/>
              </a:defRPr>
            </a:lvl1pPr>
            <a:lvl2pPr>
              <a:lnSpc>
                <a:spcPct val="100000"/>
              </a:lnSpc>
              <a:defRPr>
                <a:latin typeface="+mn-lt"/>
              </a:defRPr>
            </a:lvl2pPr>
            <a:lvl3pPr>
              <a:lnSpc>
                <a:spcPct val="100000"/>
              </a:lnSpc>
              <a:defRPr>
                <a:latin typeface="+mn-lt"/>
              </a:defRPr>
            </a:lvl3pPr>
            <a:lvl4pPr>
              <a:lnSpc>
                <a:spcPct val="100000"/>
              </a:lnSpc>
              <a:defRPr>
                <a:latin typeface="+mn-lt"/>
              </a:defRPr>
            </a:lvl4pPr>
            <a:lvl5pPr>
              <a:lnSpc>
                <a:spcPct val="100000"/>
              </a:lnSpc>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a:extLst>
              <a:ext uri="{FF2B5EF4-FFF2-40B4-BE49-F238E27FC236}">
                <a16:creationId xmlns:a16="http://schemas.microsoft.com/office/drawing/2014/main" id="{B5C999E9-9675-E748-9B2F-5EC3E280027C}"/>
              </a:ext>
            </a:extLst>
          </p:cNvPr>
          <p:cNvSpPr>
            <a:spLocks noGrp="1"/>
          </p:cNvSpPr>
          <p:nvPr>
            <p:ph type="chart" sz="quarter" idx="14"/>
          </p:nvPr>
        </p:nvSpPr>
        <p:spPr>
          <a:xfrm>
            <a:off x="532580" y="1645672"/>
            <a:ext cx="6901565" cy="4351337"/>
          </a:xfrm>
        </p:spPr>
        <p:txBody>
          <a:bodyPr/>
          <a:lstStyle>
            <a:lvl1pPr>
              <a:defRPr>
                <a:latin typeface="+mn-lt"/>
              </a:defRPr>
            </a:lvl1pPr>
          </a:lstStyle>
          <a:p>
            <a:r>
              <a:rPr lang="en-US"/>
              <a:t>Click icon to add chart</a:t>
            </a:r>
          </a:p>
        </p:txBody>
      </p:sp>
      <p:sp>
        <p:nvSpPr>
          <p:cNvPr id="14"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532580" y="474011"/>
            <a:ext cx="10640245" cy="768545"/>
          </a:xfrm>
          <a:prstGeom prst="rect">
            <a:avLst/>
          </a:prstGeom>
        </p:spPr>
        <p:txBody>
          <a:bodyPr vert="horz" lIns="0" tIns="0" rIns="0" bIns="0" rtlCol="0" anchor="ctr">
            <a:normAutofit/>
          </a:bodyPr>
          <a:lstStyle>
            <a:lvl1pPr>
              <a:defRPr>
                <a:latin typeface="+mn-lt"/>
              </a:defRPr>
            </a:lvl1pPr>
          </a:lstStyle>
          <a:p>
            <a:r>
              <a:rPr lang="en-US"/>
              <a:t>Chart with Text – Option 1</a:t>
            </a:r>
          </a:p>
        </p:txBody>
      </p:sp>
      <p:sp>
        <p:nvSpPr>
          <p:cNvPr id="12" name="Rectangle 11">
            <a:extLst>
              <a:ext uri="{FF2B5EF4-FFF2-40B4-BE49-F238E27FC236}">
                <a16:creationId xmlns:a16="http://schemas.microsoft.com/office/drawing/2014/main" id="{CE2175C7-9CB8-2448-9B05-69F01779E8F9}"/>
              </a:ext>
            </a:extLst>
          </p:cNvPr>
          <p:cNvSpPr/>
          <p:nvPr userDrawn="1"/>
        </p:nvSpPr>
        <p:spPr>
          <a:xfrm>
            <a:off x="0" y="6392985"/>
            <a:ext cx="12192000" cy="465015"/>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extBox 12">
            <a:extLst>
              <a:ext uri="{FF2B5EF4-FFF2-40B4-BE49-F238E27FC236}">
                <a16:creationId xmlns:a16="http://schemas.microsoft.com/office/drawing/2014/main" id="{19663B76-15CB-434D-8715-085FAB65AA38}"/>
              </a:ext>
            </a:extLst>
          </p:cNvPr>
          <p:cNvSpPr txBox="1"/>
          <p:nvPr userDrawn="1"/>
        </p:nvSpPr>
        <p:spPr>
          <a:xfrm>
            <a:off x="10557584" y="6593168"/>
            <a:ext cx="1098057" cy="107722"/>
          </a:xfrm>
          <a:prstGeom prst="rect">
            <a:avLst/>
          </a:prstGeom>
          <a:noFill/>
        </p:spPr>
        <p:txBody>
          <a:bodyPr wrap="none" lIns="0" tIns="0" rIns="0" bIns="0" rtlCol="0">
            <a:spAutoFit/>
          </a:bodyPr>
          <a:lstStyle/>
          <a:p>
            <a:pPr algn="r"/>
            <a:r>
              <a:rPr lang="en-US" sz="700">
                <a:solidFill>
                  <a:schemeClr val="bg1"/>
                </a:solidFill>
                <a:latin typeface="Proxima Nova Rg" panose="02000506030000020004" pitchFamily="50" charset="0"/>
                <a:cs typeface="Arial" panose="020B0604020202020204" pitchFamily="34" charset="0"/>
              </a:rPr>
              <a:t>© UAB. All Rights Reserved.</a:t>
            </a:r>
          </a:p>
        </p:txBody>
      </p:sp>
      <p:sp>
        <p:nvSpPr>
          <p:cNvPr id="16" name="Footer Placeholder 1"/>
          <p:cNvSpPr>
            <a:spLocks noGrp="1"/>
          </p:cNvSpPr>
          <p:nvPr>
            <p:ph type="ftr" sz="quarter" idx="10"/>
          </p:nvPr>
        </p:nvSpPr>
        <p:spPr>
          <a:xfrm>
            <a:off x="3751383" y="6502713"/>
            <a:ext cx="6471140" cy="208250"/>
          </a:xfrm>
          <a:prstGeom prst="rect">
            <a:avLst/>
          </a:prstGeom>
        </p:spPr>
        <p:txBody>
          <a:bodyPr lIns="0" tIns="0" rIns="0" bIns="0" anchor="b"/>
          <a:lstStyle>
            <a:lvl1pPr algn="l">
              <a:defRPr sz="1000">
                <a:solidFill>
                  <a:schemeClr val="bg1"/>
                </a:solidFill>
              </a:defRPr>
            </a:lvl1pPr>
          </a:lstStyle>
          <a:p>
            <a:r>
              <a:rPr lang="en-GB"/>
              <a:t>SCHOOL OF PUBLIC HEALTH</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6361" y="6548817"/>
            <a:ext cx="1763517" cy="153349"/>
          </a:xfrm>
          <a:prstGeom prst="rect">
            <a:avLst/>
          </a:prstGeom>
        </p:spPr>
      </p:pic>
    </p:spTree>
    <p:extLst>
      <p:ext uri="{BB962C8B-B14F-4D97-AF65-F5344CB8AC3E}">
        <p14:creationId xmlns:p14="http://schemas.microsoft.com/office/powerpoint/2010/main" val="1394540736"/>
      </p:ext>
    </p:extLst>
  </p:cSld>
  <p:clrMapOvr>
    <a:masterClrMapping/>
  </p:clrMapOvr>
  <p:extLst>
    <p:ext uri="{DCECCB84-F9BA-43D5-87BE-67443E8EF086}">
      <p15:sldGuideLst xmlns:p15="http://schemas.microsoft.com/office/powerpoint/2012/main">
        <p15:guide id="1" pos="7159" userDrawn="1">
          <p15:clr>
            <a:srgbClr val="FBAE40"/>
          </p15:clr>
        </p15:guide>
        <p15:guide id="2" orient="horz" pos="4252" userDrawn="1">
          <p15:clr>
            <a:srgbClr val="FBAE40"/>
          </p15:clr>
        </p15:guide>
        <p15:guide id="3" pos="339" userDrawn="1">
          <p15:clr>
            <a:srgbClr val="FBAE40"/>
          </p15:clr>
        </p15:guide>
        <p15:guide id="4" orient="horz" pos="432" userDrawn="1">
          <p15:clr>
            <a:srgbClr val="FBAE40"/>
          </p15:clr>
        </p15:guide>
        <p15:guide id="5" pos="7039" userDrawn="1">
          <p15:clr>
            <a:srgbClr val="FBAE40"/>
          </p15:clr>
        </p15:guide>
        <p15:guide id="6" pos="7344" userDrawn="1">
          <p15:clr>
            <a:srgbClr val="FBAE40"/>
          </p15:clr>
        </p15:guide>
        <p15:guide id="7" pos="4684" userDrawn="1">
          <p15:clr>
            <a:srgbClr val="FBAE40"/>
          </p15:clr>
        </p15:guide>
        <p15:guide id="8" pos="4904" userDrawn="1">
          <p15:clr>
            <a:srgbClr val="FBAE40"/>
          </p15:clr>
        </p15:guide>
        <p15:guide id="9" orient="horz" pos="1033" userDrawn="1">
          <p15:clr>
            <a:srgbClr val="FBAE40"/>
          </p15:clr>
        </p15:guide>
        <p15:guide id="10" orient="horz" pos="3778"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hart with Text – Option 2">
    <p:spTree>
      <p:nvGrpSpPr>
        <p:cNvPr id="1" name=""/>
        <p:cNvGrpSpPr/>
        <p:nvPr/>
      </p:nvGrpSpPr>
      <p:grpSpPr>
        <a:xfrm>
          <a:off x="0" y="0"/>
          <a:ext cx="0" cy="0"/>
          <a:chOff x="0" y="0"/>
          <a:chExt cx="0" cy="0"/>
        </a:xfrm>
      </p:grpSpPr>
      <p:sp>
        <p:nvSpPr>
          <p:cNvPr id="30" name="Slide Number Placeholder 5">
            <a:extLst>
              <a:ext uri="{FF2B5EF4-FFF2-40B4-BE49-F238E27FC236}">
                <a16:creationId xmlns:a16="http://schemas.microsoft.com/office/drawing/2014/main" id="{70CB3332-03E0-A04A-BAC4-A603576BAAB3}"/>
              </a:ext>
            </a:extLst>
          </p:cNvPr>
          <p:cNvSpPr>
            <a:spLocks noGrp="1"/>
          </p:cNvSpPr>
          <p:nvPr>
            <p:ph type="sldNum" sz="quarter" idx="4"/>
          </p:nvPr>
        </p:nvSpPr>
        <p:spPr>
          <a:xfrm>
            <a:off x="11470781" y="570009"/>
            <a:ext cx="304131" cy="365125"/>
          </a:xfrm>
          <a:prstGeom prst="rect">
            <a:avLst/>
          </a:prstGeom>
        </p:spPr>
        <p:txBody>
          <a:bodyPr vert="horz" lIns="0" tIns="45720" rIns="0" bIns="45720" rtlCol="0" anchor="ctr"/>
          <a:lstStyle>
            <a:lvl1pPr algn="l">
              <a:defRPr sz="1000" b="0" i="0">
                <a:solidFill>
                  <a:schemeClr val="accent6"/>
                </a:solidFill>
                <a:latin typeface="+mn-lt"/>
              </a:defRPr>
            </a:lvl1pPr>
          </a:lstStyle>
          <a:p>
            <a:fld id="{54797FC3-DC33-DA47-95F6-F7EB925D69E8}" type="slidenum">
              <a:rPr lang="en-US" smtClean="0"/>
              <a:pPr/>
              <a:t>‹#›</a:t>
            </a:fld>
            <a:endParaRPr lang="en-US"/>
          </a:p>
        </p:txBody>
      </p:sp>
      <p:cxnSp>
        <p:nvCxnSpPr>
          <p:cNvPr id="31" name="Straight Connector 30">
            <a:extLst>
              <a:ext uri="{FF2B5EF4-FFF2-40B4-BE49-F238E27FC236}">
                <a16:creationId xmlns:a16="http://schemas.microsoft.com/office/drawing/2014/main" id="{6BE253E1-8640-8F4A-A0B0-47F028DC03C6}"/>
              </a:ext>
            </a:extLst>
          </p:cNvPr>
          <p:cNvCxnSpPr>
            <a:cxnSpLocks/>
          </p:cNvCxnSpPr>
          <p:nvPr userDrawn="1"/>
        </p:nvCxnSpPr>
        <p:spPr>
          <a:xfrm>
            <a:off x="11358347" y="625959"/>
            <a:ext cx="0" cy="232322"/>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466175A9-EBE4-6C48-969F-5E952C87697B}"/>
              </a:ext>
            </a:extLst>
          </p:cNvPr>
          <p:cNvSpPr>
            <a:spLocks noGrp="1"/>
          </p:cNvSpPr>
          <p:nvPr>
            <p:ph idx="13"/>
          </p:nvPr>
        </p:nvSpPr>
        <p:spPr>
          <a:xfrm>
            <a:off x="532581" y="1645670"/>
            <a:ext cx="3867331" cy="4351338"/>
          </a:xfrm>
        </p:spPr>
        <p:txBody>
          <a:bodyPr wrap="square" lIns="0" tIns="0" rIns="0" anchor="t" anchorCtr="0">
            <a:normAutofit/>
          </a:bodyPr>
          <a:lstStyle>
            <a:lvl1pPr>
              <a:lnSpc>
                <a:spcPct val="100000"/>
              </a:lnSpc>
              <a:spcBef>
                <a:spcPts val="0"/>
              </a:spcBef>
              <a:defRPr>
                <a:latin typeface="+mn-lt"/>
              </a:defRPr>
            </a:lvl1pPr>
            <a:lvl2pPr>
              <a:lnSpc>
                <a:spcPct val="100000"/>
              </a:lnSpc>
              <a:defRPr>
                <a:latin typeface="+mn-lt"/>
              </a:defRPr>
            </a:lvl2pPr>
            <a:lvl3pPr>
              <a:lnSpc>
                <a:spcPct val="100000"/>
              </a:lnSpc>
              <a:defRPr>
                <a:latin typeface="+mn-lt"/>
              </a:defRPr>
            </a:lvl3pPr>
            <a:lvl4pPr>
              <a:lnSpc>
                <a:spcPct val="100000"/>
              </a:lnSpc>
              <a:defRPr>
                <a:latin typeface="+mn-lt"/>
              </a:defRPr>
            </a:lvl4pPr>
            <a:lvl5pPr>
              <a:lnSpc>
                <a:spcPct val="100000"/>
              </a:lnSpc>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hart Placeholder 3">
            <a:extLst>
              <a:ext uri="{FF2B5EF4-FFF2-40B4-BE49-F238E27FC236}">
                <a16:creationId xmlns:a16="http://schemas.microsoft.com/office/drawing/2014/main" id="{96E531A0-92C3-364A-A62C-092C6DA655C8}"/>
              </a:ext>
            </a:extLst>
          </p:cNvPr>
          <p:cNvSpPr>
            <a:spLocks noGrp="1"/>
          </p:cNvSpPr>
          <p:nvPr>
            <p:ph type="chart" sz="quarter" idx="14"/>
          </p:nvPr>
        </p:nvSpPr>
        <p:spPr>
          <a:xfrm>
            <a:off x="4754076" y="1645672"/>
            <a:ext cx="6901565" cy="4351337"/>
          </a:xfrm>
        </p:spPr>
        <p:txBody>
          <a:bodyPr/>
          <a:lstStyle>
            <a:lvl1pPr>
              <a:defRPr>
                <a:latin typeface="+mn-lt"/>
              </a:defRPr>
            </a:lvl1pPr>
          </a:lstStyle>
          <a:p>
            <a:r>
              <a:rPr lang="en-US"/>
              <a:t>Click icon to add chart</a:t>
            </a:r>
          </a:p>
        </p:txBody>
      </p:sp>
      <p:sp>
        <p:nvSpPr>
          <p:cNvPr id="15"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532580" y="474011"/>
            <a:ext cx="10640245" cy="768545"/>
          </a:xfrm>
          <a:prstGeom prst="rect">
            <a:avLst/>
          </a:prstGeom>
        </p:spPr>
        <p:txBody>
          <a:bodyPr vert="horz" lIns="0" tIns="0" rIns="0" bIns="0" rtlCol="0" anchor="ctr">
            <a:normAutofit/>
          </a:bodyPr>
          <a:lstStyle>
            <a:lvl1pPr>
              <a:defRPr>
                <a:latin typeface="+mn-lt"/>
              </a:defRPr>
            </a:lvl1pPr>
          </a:lstStyle>
          <a:p>
            <a:r>
              <a:rPr lang="en-US"/>
              <a:t>Chart with Text – Option 2</a:t>
            </a:r>
          </a:p>
        </p:txBody>
      </p:sp>
      <p:sp>
        <p:nvSpPr>
          <p:cNvPr id="12" name="Rectangle 11">
            <a:extLst>
              <a:ext uri="{FF2B5EF4-FFF2-40B4-BE49-F238E27FC236}">
                <a16:creationId xmlns:a16="http://schemas.microsoft.com/office/drawing/2014/main" id="{CE2175C7-9CB8-2448-9B05-69F01779E8F9}"/>
              </a:ext>
            </a:extLst>
          </p:cNvPr>
          <p:cNvSpPr/>
          <p:nvPr userDrawn="1"/>
        </p:nvSpPr>
        <p:spPr>
          <a:xfrm>
            <a:off x="0" y="6392985"/>
            <a:ext cx="12192000" cy="465015"/>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extBox 12">
            <a:extLst>
              <a:ext uri="{FF2B5EF4-FFF2-40B4-BE49-F238E27FC236}">
                <a16:creationId xmlns:a16="http://schemas.microsoft.com/office/drawing/2014/main" id="{19663B76-15CB-434D-8715-085FAB65AA38}"/>
              </a:ext>
            </a:extLst>
          </p:cNvPr>
          <p:cNvSpPr txBox="1"/>
          <p:nvPr userDrawn="1"/>
        </p:nvSpPr>
        <p:spPr>
          <a:xfrm>
            <a:off x="10557584" y="6593168"/>
            <a:ext cx="1098057" cy="107722"/>
          </a:xfrm>
          <a:prstGeom prst="rect">
            <a:avLst/>
          </a:prstGeom>
          <a:noFill/>
        </p:spPr>
        <p:txBody>
          <a:bodyPr wrap="none" lIns="0" tIns="0" rIns="0" bIns="0" rtlCol="0">
            <a:spAutoFit/>
          </a:bodyPr>
          <a:lstStyle/>
          <a:p>
            <a:pPr algn="r"/>
            <a:r>
              <a:rPr lang="en-US" sz="700">
                <a:solidFill>
                  <a:schemeClr val="bg1"/>
                </a:solidFill>
                <a:latin typeface="Proxima Nova Rg" panose="02000506030000020004" pitchFamily="50" charset="0"/>
                <a:cs typeface="Arial" panose="020B0604020202020204" pitchFamily="34" charset="0"/>
              </a:rPr>
              <a:t>© UAB. All Rights Reserved.</a:t>
            </a:r>
          </a:p>
        </p:txBody>
      </p:sp>
      <p:sp>
        <p:nvSpPr>
          <p:cNvPr id="17" name="Footer Placeholder 1"/>
          <p:cNvSpPr>
            <a:spLocks noGrp="1"/>
          </p:cNvSpPr>
          <p:nvPr>
            <p:ph type="ftr" sz="quarter" idx="10"/>
          </p:nvPr>
        </p:nvSpPr>
        <p:spPr>
          <a:xfrm>
            <a:off x="3751383" y="6502713"/>
            <a:ext cx="6471140" cy="208250"/>
          </a:xfrm>
          <a:prstGeom prst="rect">
            <a:avLst/>
          </a:prstGeom>
        </p:spPr>
        <p:txBody>
          <a:bodyPr lIns="0" tIns="0" rIns="0" bIns="0" anchor="b"/>
          <a:lstStyle>
            <a:lvl1pPr algn="l">
              <a:defRPr sz="1000">
                <a:solidFill>
                  <a:schemeClr val="bg1"/>
                </a:solidFill>
              </a:defRPr>
            </a:lvl1pPr>
          </a:lstStyle>
          <a:p>
            <a:r>
              <a:rPr lang="en-GB"/>
              <a:t>SCHOOL OF PUBLIC HEALTH</a:t>
            </a:r>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6361" y="6548817"/>
            <a:ext cx="1763517" cy="153349"/>
          </a:xfrm>
          <a:prstGeom prst="rect">
            <a:avLst/>
          </a:prstGeom>
        </p:spPr>
      </p:pic>
    </p:spTree>
    <p:extLst>
      <p:ext uri="{BB962C8B-B14F-4D97-AF65-F5344CB8AC3E}">
        <p14:creationId xmlns:p14="http://schemas.microsoft.com/office/powerpoint/2010/main" val="4078047301"/>
      </p:ext>
    </p:extLst>
  </p:cSld>
  <p:clrMapOvr>
    <a:masterClrMapping/>
  </p:clrMapOvr>
  <p:extLst>
    <p:ext uri="{DCECCB84-F9BA-43D5-87BE-67443E8EF086}">
      <p15:sldGuideLst xmlns:p15="http://schemas.microsoft.com/office/powerpoint/2012/main">
        <p15:guide id="1" pos="339" userDrawn="1">
          <p15:clr>
            <a:srgbClr val="FBAE40"/>
          </p15:clr>
        </p15:guide>
        <p15:guide id="2" orient="horz" pos="4252" userDrawn="1">
          <p15:clr>
            <a:srgbClr val="FBAE40"/>
          </p15:clr>
        </p15:guide>
        <p15:guide id="3" pos="7039" userDrawn="1">
          <p15:clr>
            <a:srgbClr val="FBAE40"/>
          </p15:clr>
        </p15:guide>
        <p15:guide id="4" pos="7159" userDrawn="1">
          <p15:clr>
            <a:srgbClr val="FBAE40"/>
          </p15:clr>
        </p15:guide>
        <p15:guide id="5" pos="7344" userDrawn="1">
          <p15:clr>
            <a:srgbClr val="FBAE40"/>
          </p15:clr>
        </p15:guide>
        <p15:guide id="6" orient="horz" pos="3778" userDrawn="1">
          <p15:clr>
            <a:srgbClr val="FBAE40"/>
          </p15:clr>
        </p15:guide>
        <p15:guide id="7" orient="horz" pos="1033" userDrawn="1">
          <p15:clr>
            <a:srgbClr val="FBAE40"/>
          </p15:clr>
        </p15:guide>
        <p15:guide id="8" orient="horz" pos="432" userDrawn="1">
          <p15:clr>
            <a:srgbClr val="FBAE40"/>
          </p15:clr>
        </p15:guide>
        <p15:guide id="9" pos="2771" userDrawn="1">
          <p15:clr>
            <a:srgbClr val="FBAE40"/>
          </p15:clr>
        </p15:guide>
        <p15:guide id="10" pos="2999"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hart with Text – Option 3">
    <p:spTree>
      <p:nvGrpSpPr>
        <p:cNvPr id="1" name=""/>
        <p:cNvGrpSpPr/>
        <p:nvPr/>
      </p:nvGrpSpPr>
      <p:grpSpPr>
        <a:xfrm>
          <a:off x="0" y="0"/>
          <a:ext cx="0" cy="0"/>
          <a:chOff x="0" y="0"/>
          <a:chExt cx="0" cy="0"/>
        </a:xfrm>
      </p:grpSpPr>
      <p:sp>
        <p:nvSpPr>
          <p:cNvPr id="30" name="Slide Number Placeholder 5">
            <a:extLst>
              <a:ext uri="{FF2B5EF4-FFF2-40B4-BE49-F238E27FC236}">
                <a16:creationId xmlns:a16="http://schemas.microsoft.com/office/drawing/2014/main" id="{70CB3332-03E0-A04A-BAC4-A603576BAAB3}"/>
              </a:ext>
            </a:extLst>
          </p:cNvPr>
          <p:cNvSpPr>
            <a:spLocks noGrp="1"/>
          </p:cNvSpPr>
          <p:nvPr>
            <p:ph type="sldNum" sz="quarter" idx="4"/>
          </p:nvPr>
        </p:nvSpPr>
        <p:spPr>
          <a:xfrm>
            <a:off x="11470781" y="570009"/>
            <a:ext cx="304131" cy="365125"/>
          </a:xfrm>
          <a:prstGeom prst="rect">
            <a:avLst/>
          </a:prstGeom>
        </p:spPr>
        <p:txBody>
          <a:bodyPr vert="horz" lIns="0" tIns="45720" rIns="0" bIns="45720" rtlCol="0" anchor="ctr"/>
          <a:lstStyle>
            <a:lvl1pPr algn="l">
              <a:defRPr sz="1000" b="0" i="0">
                <a:solidFill>
                  <a:schemeClr val="accent6"/>
                </a:solidFill>
                <a:latin typeface="+mn-lt"/>
              </a:defRPr>
            </a:lvl1pPr>
          </a:lstStyle>
          <a:p>
            <a:fld id="{54797FC3-DC33-DA47-95F6-F7EB925D69E8}" type="slidenum">
              <a:rPr lang="en-US" smtClean="0"/>
              <a:pPr/>
              <a:t>‹#›</a:t>
            </a:fld>
            <a:endParaRPr lang="en-US"/>
          </a:p>
        </p:txBody>
      </p:sp>
      <p:cxnSp>
        <p:nvCxnSpPr>
          <p:cNvPr id="31" name="Straight Connector 30">
            <a:extLst>
              <a:ext uri="{FF2B5EF4-FFF2-40B4-BE49-F238E27FC236}">
                <a16:creationId xmlns:a16="http://schemas.microsoft.com/office/drawing/2014/main" id="{6BE253E1-8640-8F4A-A0B0-47F028DC03C6}"/>
              </a:ext>
            </a:extLst>
          </p:cNvPr>
          <p:cNvCxnSpPr>
            <a:cxnSpLocks/>
          </p:cNvCxnSpPr>
          <p:nvPr userDrawn="1"/>
        </p:nvCxnSpPr>
        <p:spPr>
          <a:xfrm>
            <a:off x="11358347" y="625959"/>
            <a:ext cx="0" cy="232322"/>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5" name="Content Placeholder 2">
            <a:extLst>
              <a:ext uri="{FF2B5EF4-FFF2-40B4-BE49-F238E27FC236}">
                <a16:creationId xmlns:a16="http://schemas.microsoft.com/office/drawing/2014/main" id="{2E85957F-ACA5-D748-A069-E71676AF8CC2}"/>
              </a:ext>
            </a:extLst>
          </p:cNvPr>
          <p:cNvSpPr>
            <a:spLocks noGrp="1"/>
          </p:cNvSpPr>
          <p:nvPr>
            <p:ph idx="13"/>
          </p:nvPr>
        </p:nvSpPr>
        <p:spPr>
          <a:xfrm>
            <a:off x="9020441" y="1645670"/>
            <a:ext cx="2638983" cy="4351338"/>
          </a:xfrm>
        </p:spPr>
        <p:txBody>
          <a:bodyPr/>
          <a:lstStyle>
            <a:lvl1pPr>
              <a:lnSpc>
                <a:spcPct val="100000"/>
              </a:lnSpc>
              <a:defRPr>
                <a:latin typeface="+mn-lt"/>
              </a:defRPr>
            </a:lvl1pPr>
            <a:lvl2pPr>
              <a:lnSpc>
                <a:spcPct val="100000"/>
              </a:lnSpc>
              <a:defRPr>
                <a:latin typeface="+mn-lt"/>
              </a:defRPr>
            </a:lvl2pPr>
            <a:lvl3pPr>
              <a:lnSpc>
                <a:spcPct val="100000"/>
              </a:lnSpc>
              <a:defRPr>
                <a:latin typeface="+mn-lt"/>
              </a:defRPr>
            </a:lvl3pPr>
            <a:lvl4pPr>
              <a:lnSpc>
                <a:spcPct val="100000"/>
              </a:lnSpc>
              <a:defRPr>
                <a:latin typeface="+mn-lt"/>
              </a:defRPr>
            </a:lvl4pPr>
            <a:lvl5pPr>
              <a:lnSpc>
                <a:spcPct val="100000"/>
              </a:lnSpc>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a:extLst>
              <a:ext uri="{FF2B5EF4-FFF2-40B4-BE49-F238E27FC236}">
                <a16:creationId xmlns:a16="http://schemas.microsoft.com/office/drawing/2014/main" id="{B5C999E9-9675-E748-9B2F-5EC3E280027C}"/>
              </a:ext>
            </a:extLst>
          </p:cNvPr>
          <p:cNvSpPr>
            <a:spLocks noGrp="1"/>
          </p:cNvSpPr>
          <p:nvPr>
            <p:ph type="chart" sz="quarter" idx="14"/>
          </p:nvPr>
        </p:nvSpPr>
        <p:spPr>
          <a:xfrm>
            <a:off x="532583" y="1645672"/>
            <a:ext cx="3877796" cy="4351337"/>
          </a:xfrm>
        </p:spPr>
        <p:txBody>
          <a:bodyPr/>
          <a:lstStyle>
            <a:lvl1pPr>
              <a:defRPr>
                <a:latin typeface="+mn-lt"/>
              </a:defRPr>
            </a:lvl1pPr>
          </a:lstStyle>
          <a:p>
            <a:r>
              <a:rPr lang="en-US"/>
              <a:t>Click icon to add chart</a:t>
            </a:r>
          </a:p>
        </p:txBody>
      </p:sp>
      <p:sp>
        <p:nvSpPr>
          <p:cNvPr id="10" name="Chart Placeholder 3">
            <a:extLst>
              <a:ext uri="{FF2B5EF4-FFF2-40B4-BE49-F238E27FC236}">
                <a16:creationId xmlns:a16="http://schemas.microsoft.com/office/drawing/2014/main" id="{374F2BC2-8C3A-6249-AB96-BD5ED2EEC092}"/>
              </a:ext>
            </a:extLst>
          </p:cNvPr>
          <p:cNvSpPr>
            <a:spLocks noGrp="1"/>
          </p:cNvSpPr>
          <p:nvPr>
            <p:ph type="chart" sz="quarter" idx="15"/>
          </p:nvPr>
        </p:nvSpPr>
        <p:spPr>
          <a:xfrm>
            <a:off x="4776511" y="1645672"/>
            <a:ext cx="3877796" cy="4351337"/>
          </a:xfrm>
        </p:spPr>
        <p:txBody>
          <a:bodyPr/>
          <a:lstStyle>
            <a:lvl1pPr>
              <a:defRPr>
                <a:latin typeface="+mn-lt"/>
              </a:defRPr>
            </a:lvl1pPr>
          </a:lstStyle>
          <a:p>
            <a:r>
              <a:rPr lang="en-US"/>
              <a:t>Click icon to add chart</a:t>
            </a:r>
          </a:p>
        </p:txBody>
      </p:sp>
      <p:sp>
        <p:nvSpPr>
          <p:cNvPr id="14"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532580" y="474011"/>
            <a:ext cx="10640245" cy="768545"/>
          </a:xfrm>
          <a:prstGeom prst="rect">
            <a:avLst/>
          </a:prstGeom>
        </p:spPr>
        <p:txBody>
          <a:bodyPr vert="horz" lIns="0" tIns="0" rIns="0" bIns="0" rtlCol="0" anchor="ctr">
            <a:normAutofit/>
          </a:bodyPr>
          <a:lstStyle>
            <a:lvl1pPr>
              <a:defRPr>
                <a:latin typeface="+mn-lt"/>
              </a:defRPr>
            </a:lvl1pPr>
          </a:lstStyle>
          <a:p>
            <a:r>
              <a:rPr lang="en-US"/>
              <a:t>Chart with Text – Option 3</a:t>
            </a:r>
          </a:p>
        </p:txBody>
      </p:sp>
      <p:sp>
        <p:nvSpPr>
          <p:cNvPr id="12" name="Rectangle 11">
            <a:extLst>
              <a:ext uri="{FF2B5EF4-FFF2-40B4-BE49-F238E27FC236}">
                <a16:creationId xmlns:a16="http://schemas.microsoft.com/office/drawing/2014/main" id="{CE2175C7-9CB8-2448-9B05-69F01779E8F9}"/>
              </a:ext>
            </a:extLst>
          </p:cNvPr>
          <p:cNvSpPr/>
          <p:nvPr userDrawn="1"/>
        </p:nvSpPr>
        <p:spPr>
          <a:xfrm>
            <a:off x="0" y="6392985"/>
            <a:ext cx="12192000" cy="465015"/>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TextBox 14">
            <a:extLst>
              <a:ext uri="{FF2B5EF4-FFF2-40B4-BE49-F238E27FC236}">
                <a16:creationId xmlns:a16="http://schemas.microsoft.com/office/drawing/2014/main" id="{19663B76-15CB-434D-8715-085FAB65AA38}"/>
              </a:ext>
            </a:extLst>
          </p:cNvPr>
          <p:cNvSpPr txBox="1"/>
          <p:nvPr userDrawn="1"/>
        </p:nvSpPr>
        <p:spPr>
          <a:xfrm>
            <a:off x="10557584" y="6593168"/>
            <a:ext cx="1098057" cy="107722"/>
          </a:xfrm>
          <a:prstGeom prst="rect">
            <a:avLst/>
          </a:prstGeom>
          <a:noFill/>
        </p:spPr>
        <p:txBody>
          <a:bodyPr wrap="none" lIns="0" tIns="0" rIns="0" bIns="0" rtlCol="0">
            <a:spAutoFit/>
          </a:bodyPr>
          <a:lstStyle/>
          <a:p>
            <a:pPr algn="r"/>
            <a:r>
              <a:rPr lang="en-US" sz="700">
                <a:solidFill>
                  <a:schemeClr val="bg1"/>
                </a:solidFill>
                <a:latin typeface="Proxima Nova Rg" panose="02000506030000020004" pitchFamily="50" charset="0"/>
                <a:cs typeface="Arial" panose="020B0604020202020204" pitchFamily="34" charset="0"/>
              </a:rPr>
              <a:t>© UAB. All Rights Reserved.</a:t>
            </a:r>
          </a:p>
        </p:txBody>
      </p:sp>
      <p:sp>
        <p:nvSpPr>
          <p:cNvPr id="17" name="Footer Placeholder 1"/>
          <p:cNvSpPr>
            <a:spLocks noGrp="1"/>
          </p:cNvSpPr>
          <p:nvPr>
            <p:ph type="ftr" sz="quarter" idx="10"/>
          </p:nvPr>
        </p:nvSpPr>
        <p:spPr>
          <a:xfrm>
            <a:off x="3751383" y="6502713"/>
            <a:ext cx="6471140" cy="208250"/>
          </a:xfrm>
          <a:prstGeom prst="rect">
            <a:avLst/>
          </a:prstGeom>
        </p:spPr>
        <p:txBody>
          <a:bodyPr lIns="0" tIns="0" rIns="0" bIns="0" anchor="b"/>
          <a:lstStyle>
            <a:lvl1pPr algn="l">
              <a:defRPr sz="1000">
                <a:solidFill>
                  <a:schemeClr val="bg1"/>
                </a:solidFill>
              </a:defRPr>
            </a:lvl1pPr>
          </a:lstStyle>
          <a:p>
            <a:r>
              <a:rPr lang="en-GB"/>
              <a:t>SCHOOL OF PUBLIC HEALTH</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6361" y="6548817"/>
            <a:ext cx="1763517" cy="153349"/>
          </a:xfrm>
          <a:prstGeom prst="rect">
            <a:avLst/>
          </a:prstGeom>
        </p:spPr>
      </p:pic>
    </p:spTree>
    <p:extLst>
      <p:ext uri="{BB962C8B-B14F-4D97-AF65-F5344CB8AC3E}">
        <p14:creationId xmlns:p14="http://schemas.microsoft.com/office/powerpoint/2010/main" val="3510563667"/>
      </p:ext>
    </p:extLst>
  </p:cSld>
  <p:clrMapOvr>
    <a:masterClrMapping/>
  </p:clrMapOvr>
  <p:extLst>
    <p:ext uri="{DCECCB84-F9BA-43D5-87BE-67443E8EF086}">
      <p15:sldGuideLst xmlns:p15="http://schemas.microsoft.com/office/powerpoint/2012/main">
        <p15:guide id="1" pos="339" userDrawn="1">
          <p15:clr>
            <a:srgbClr val="FBAE40"/>
          </p15:clr>
        </p15:guide>
        <p15:guide id="2" orient="horz" pos="4252" userDrawn="1">
          <p15:clr>
            <a:srgbClr val="FBAE40"/>
          </p15:clr>
        </p15:guide>
        <p15:guide id="3" pos="7159" userDrawn="1">
          <p15:clr>
            <a:srgbClr val="FBAE40"/>
          </p15:clr>
        </p15:guide>
        <p15:guide id="4" pos="7039" userDrawn="1">
          <p15:clr>
            <a:srgbClr val="FBAE40"/>
          </p15:clr>
        </p15:guide>
        <p15:guide id="5" pos="7344" userDrawn="1">
          <p15:clr>
            <a:srgbClr val="FBAE40"/>
          </p15:clr>
        </p15:guide>
        <p15:guide id="6" orient="horz" pos="3778" userDrawn="1">
          <p15:clr>
            <a:srgbClr val="FBAE40"/>
          </p15:clr>
        </p15:guide>
        <p15:guide id="7" orient="horz" pos="1033" userDrawn="1">
          <p15:clr>
            <a:srgbClr val="FBAE40"/>
          </p15:clr>
        </p15:guide>
        <p15:guide id="8" orient="horz" pos="432" userDrawn="1">
          <p15:clr>
            <a:srgbClr val="FBAE40"/>
          </p15:clr>
        </p15:guide>
        <p15:guide id="9" pos="2779" userDrawn="1">
          <p15:clr>
            <a:srgbClr val="FBAE40"/>
          </p15:clr>
        </p15:guide>
        <p15:guide id="10" pos="3007" userDrawn="1">
          <p15:clr>
            <a:srgbClr val="FBAE40"/>
          </p15:clr>
        </p15:guide>
        <p15:guide id="11" pos="5455" userDrawn="1">
          <p15:clr>
            <a:srgbClr val="FBAE40"/>
          </p15:clr>
        </p15:guide>
        <p15:guide id="12" pos="5684"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WOT Analysis">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536361" y="476722"/>
            <a:ext cx="10636464" cy="768545"/>
          </a:xfrm>
          <a:prstGeom prst="rect">
            <a:avLst/>
          </a:prstGeom>
        </p:spPr>
        <p:txBody>
          <a:bodyPr vert="horz" lIns="0" tIns="0" rIns="0" bIns="0" rtlCol="0" anchor="ctr">
            <a:normAutofit/>
          </a:bodyPr>
          <a:lstStyle>
            <a:lvl1pPr>
              <a:defRPr>
                <a:latin typeface="+mn-lt"/>
              </a:defRPr>
            </a:lvl1pPr>
          </a:lstStyle>
          <a:p>
            <a:r>
              <a:rPr lang="en-US"/>
              <a:t>SWOT Analysis</a:t>
            </a:r>
          </a:p>
        </p:txBody>
      </p:sp>
      <p:sp>
        <p:nvSpPr>
          <p:cNvPr id="30" name="Slide Number Placeholder 5">
            <a:extLst>
              <a:ext uri="{FF2B5EF4-FFF2-40B4-BE49-F238E27FC236}">
                <a16:creationId xmlns:a16="http://schemas.microsoft.com/office/drawing/2014/main" id="{70CB3332-03E0-A04A-BAC4-A603576BAAB3}"/>
              </a:ext>
            </a:extLst>
          </p:cNvPr>
          <p:cNvSpPr>
            <a:spLocks noGrp="1"/>
          </p:cNvSpPr>
          <p:nvPr>
            <p:ph type="sldNum" sz="quarter" idx="4"/>
          </p:nvPr>
        </p:nvSpPr>
        <p:spPr>
          <a:xfrm>
            <a:off x="11470781" y="570009"/>
            <a:ext cx="304131" cy="365125"/>
          </a:xfrm>
          <a:prstGeom prst="rect">
            <a:avLst/>
          </a:prstGeom>
        </p:spPr>
        <p:txBody>
          <a:bodyPr vert="horz" lIns="0" tIns="45720" rIns="0" bIns="45720" rtlCol="0" anchor="ctr"/>
          <a:lstStyle>
            <a:lvl1pPr algn="l">
              <a:defRPr sz="1000" b="0" i="0">
                <a:solidFill>
                  <a:schemeClr val="accent6"/>
                </a:solidFill>
                <a:latin typeface="+mn-lt"/>
              </a:defRPr>
            </a:lvl1pPr>
          </a:lstStyle>
          <a:p>
            <a:fld id="{54797FC3-DC33-DA47-95F6-F7EB925D69E8}" type="slidenum">
              <a:rPr lang="en-US" smtClean="0"/>
              <a:pPr/>
              <a:t>‹#›</a:t>
            </a:fld>
            <a:endParaRPr lang="en-US"/>
          </a:p>
        </p:txBody>
      </p:sp>
      <p:cxnSp>
        <p:nvCxnSpPr>
          <p:cNvPr id="31" name="Straight Connector 30">
            <a:extLst>
              <a:ext uri="{FF2B5EF4-FFF2-40B4-BE49-F238E27FC236}">
                <a16:creationId xmlns:a16="http://schemas.microsoft.com/office/drawing/2014/main" id="{6BE253E1-8640-8F4A-A0B0-47F028DC03C6}"/>
              </a:ext>
            </a:extLst>
          </p:cNvPr>
          <p:cNvCxnSpPr>
            <a:cxnSpLocks/>
          </p:cNvCxnSpPr>
          <p:nvPr userDrawn="1"/>
        </p:nvCxnSpPr>
        <p:spPr>
          <a:xfrm>
            <a:off x="11358347" y="625959"/>
            <a:ext cx="0" cy="232322"/>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2" name="Text Placeholder 2">
            <a:extLst>
              <a:ext uri="{FF2B5EF4-FFF2-40B4-BE49-F238E27FC236}">
                <a16:creationId xmlns:a16="http://schemas.microsoft.com/office/drawing/2014/main" id="{3B89F8E2-B64D-AC49-A8DD-AF613312CED2}"/>
              </a:ext>
            </a:extLst>
          </p:cNvPr>
          <p:cNvSpPr>
            <a:spLocks noGrp="1"/>
          </p:cNvSpPr>
          <p:nvPr>
            <p:ph type="body" sz="quarter" idx="14"/>
          </p:nvPr>
        </p:nvSpPr>
        <p:spPr>
          <a:xfrm>
            <a:off x="557927" y="2873929"/>
            <a:ext cx="2358264" cy="3123646"/>
          </a:xfrm>
        </p:spPr>
        <p:txBody>
          <a:bodyPr>
            <a:normAutofit/>
          </a:bodyPr>
          <a:lstStyle>
            <a:lvl1pPr marL="0" indent="0" algn="l">
              <a:buNone/>
              <a:defRPr sz="2000">
                <a:latin typeface="+mn-lt"/>
                <a:ea typeface="Proxima Nova Rg" panose="02000506030000020004" pitchFamily="50" charset="0"/>
                <a:cs typeface="Proxima Nova Rg" panose="02000506030000020004" pitchFamily="50" charset="0"/>
              </a:defRPr>
            </a:lvl1pPr>
          </a:lstStyle>
          <a:p>
            <a:pPr lvl="0"/>
            <a:r>
              <a:rPr lang="en-US"/>
              <a:t>Click to edit Master text styles</a:t>
            </a:r>
          </a:p>
        </p:txBody>
      </p:sp>
      <p:sp>
        <p:nvSpPr>
          <p:cNvPr id="23" name="Text Placeholder 2">
            <a:extLst>
              <a:ext uri="{FF2B5EF4-FFF2-40B4-BE49-F238E27FC236}">
                <a16:creationId xmlns:a16="http://schemas.microsoft.com/office/drawing/2014/main" id="{06178C06-CDE8-6B4D-AE79-44B6A32FB8EE}"/>
              </a:ext>
            </a:extLst>
          </p:cNvPr>
          <p:cNvSpPr>
            <a:spLocks noGrp="1"/>
          </p:cNvSpPr>
          <p:nvPr>
            <p:ph type="body" sz="quarter" idx="15"/>
          </p:nvPr>
        </p:nvSpPr>
        <p:spPr>
          <a:xfrm>
            <a:off x="3471073" y="2873929"/>
            <a:ext cx="2358267" cy="3123646"/>
          </a:xfrm>
        </p:spPr>
        <p:txBody>
          <a:bodyPr>
            <a:normAutofit/>
          </a:bodyPr>
          <a:lstStyle>
            <a:lvl1pPr marL="0" indent="0" algn="l">
              <a:buNone/>
              <a:defRPr sz="2000">
                <a:latin typeface="+mn-lt"/>
                <a:ea typeface="Proxima Nova Rg" panose="02000506030000020004" pitchFamily="50" charset="0"/>
                <a:cs typeface="Proxima Nova Rg" panose="02000506030000020004" pitchFamily="50" charset="0"/>
              </a:defRPr>
            </a:lvl1pPr>
          </a:lstStyle>
          <a:p>
            <a:pPr lvl="0"/>
            <a:r>
              <a:rPr lang="en-US"/>
              <a:t>Click to edit Master text styles</a:t>
            </a:r>
          </a:p>
        </p:txBody>
      </p:sp>
      <p:sp>
        <p:nvSpPr>
          <p:cNvPr id="24" name="Text Placeholder 2">
            <a:extLst>
              <a:ext uri="{FF2B5EF4-FFF2-40B4-BE49-F238E27FC236}">
                <a16:creationId xmlns:a16="http://schemas.microsoft.com/office/drawing/2014/main" id="{B91553AF-8C1F-B344-9898-52841A7BB9AA}"/>
              </a:ext>
            </a:extLst>
          </p:cNvPr>
          <p:cNvSpPr>
            <a:spLocks noGrp="1"/>
          </p:cNvSpPr>
          <p:nvPr>
            <p:ph type="body" sz="quarter" idx="16"/>
          </p:nvPr>
        </p:nvSpPr>
        <p:spPr>
          <a:xfrm>
            <a:off x="6384221" y="2873929"/>
            <a:ext cx="2358267" cy="3123646"/>
          </a:xfrm>
        </p:spPr>
        <p:txBody>
          <a:bodyPr>
            <a:normAutofit/>
          </a:bodyPr>
          <a:lstStyle>
            <a:lvl1pPr marL="0" indent="0" algn="l">
              <a:buNone/>
              <a:defRPr sz="2000">
                <a:latin typeface="+mn-lt"/>
                <a:ea typeface="Proxima Nova Rg" panose="02000506030000020004" pitchFamily="50" charset="0"/>
                <a:cs typeface="Proxima Nova Rg" panose="02000506030000020004" pitchFamily="50" charset="0"/>
              </a:defRPr>
            </a:lvl1pPr>
          </a:lstStyle>
          <a:p>
            <a:pPr lvl="0"/>
            <a:r>
              <a:rPr lang="en-US"/>
              <a:t>Click to edit Master text styles</a:t>
            </a:r>
          </a:p>
        </p:txBody>
      </p:sp>
      <p:sp>
        <p:nvSpPr>
          <p:cNvPr id="25" name="Text Placeholder 2">
            <a:extLst>
              <a:ext uri="{FF2B5EF4-FFF2-40B4-BE49-F238E27FC236}">
                <a16:creationId xmlns:a16="http://schemas.microsoft.com/office/drawing/2014/main" id="{ACDFF35E-9476-0E4E-93EF-E59390DAF589}"/>
              </a:ext>
            </a:extLst>
          </p:cNvPr>
          <p:cNvSpPr>
            <a:spLocks noGrp="1"/>
          </p:cNvSpPr>
          <p:nvPr>
            <p:ph type="body" sz="quarter" idx="17"/>
          </p:nvPr>
        </p:nvSpPr>
        <p:spPr>
          <a:xfrm>
            <a:off x="9297372" y="2878143"/>
            <a:ext cx="2358269" cy="3119437"/>
          </a:xfrm>
        </p:spPr>
        <p:txBody>
          <a:bodyPr>
            <a:normAutofit/>
          </a:bodyPr>
          <a:lstStyle>
            <a:lvl1pPr marL="0" indent="0" algn="l">
              <a:buNone/>
              <a:defRPr sz="2000">
                <a:latin typeface="+mn-lt"/>
                <a:ea typeface="Proxima Nova Rg" panose="02000506030000020004" pitchFamily="50" charset="0"/>
                <a:cs typeface="Proxima Nova Rg" panose="02000506030000020004" pitchFamily="50" charset="0"/>
              </a:defRPr>
            </a:lvl1pPr>
          </a:lstStyle>
          <a:p>
            <a:pPr lvl="0"/>
            <a:r>
              <a:rPr lang="en-US"/>
              <a:t>Click to edit Master text styles</a:t>
            </a:r>
          </a:p>
        </p:txBody>
      </p:sp>
      <p:sp>
        <p:nvSpPr>
          <p:cNvPr id="26" name="Text Placeholder 2">
            <a:extLst>
              <a:ext uri="{FF2B5EF4-FFF2-40B4-BE49-F238E27FC236}">
                <a16:creationId xmlns:a16="http://schemas.microsoft.com/office/drawing/2014/main" id="{86601CF6-624C-4A4E-B63C-0AB8AD4B0D8B}"/>
              </a:ext>
            </a:extLst>
          </p:cNvPr>
          <p:cNvSpPr>
            <a:spLocks noGrp="1"/>
          </p:cNvSpPr>
          <p:nvPr>
            <p:ph type="body" sz="quarter" idx="18"/>
          </p:nvPr>
        </p:nvSpPr>
        <p:spPr>
          <a:xfrm>
            <a:off x="557927" y="1985741"/>
            <a:ext cx="2358268" cy="614904"/>
          </a:xfrm>
        </p:spPr>
        <p:txBody>
          <a:bodyPr>
            <a:noAutofit/>
          </a:bodyPr>
          <a:lstStyle>
            <a:lvl1pPr marL="0" indent="0" algn="l">
              <a:buNone/>
              <a:defRPr sz="2600" b="1" i="0">
                <a:solidFill>
                  <a:schemeClr val="accent1"/>
                </a:solidFill>
                <a:latin typeface="+mn-lt"/>
                <a:ea typeface="Proxima Nova Rg" panose="02000506030000020004" pitchFamily="50" charset="0"/>
                <a:cs typeface="Proxima Nova Rg" panose="02000506030000020004" pitchFamily="50" charset="0"/>
              </a:defRPr>
            </a:lvl1pPr>
          </a:lstStyle>
          <a:p>
            <a:pPr lvl="0"/>
            <a:r>
              <a:rPr lang="en-US"/>
              <a:t>Click to edit Master text styles</a:t>
            </a:r>
          </a:p>
        </p:txBody>
      </p:sp>
      <p:sp>
        <p:nvSpPr>
          <p:cNvPr id="27" name="Text Placeholder 2">
            <a:extLst>
              <a:ext uri="{FF2B5EF4-FFF2-40B4-BE49-F238E27FC236}">
                <a16:creationId xmlns:a16="http://schemas.microsoft.com/office/drawing/2014/main" id="{C6B470C7-D692-C244-8ADA-5E6292A32A41}"/>
              </a:ext>
            </a:extLst>
          </p:cNvPr>
          <p:cNvSpPr>
            <a:spLocks noGrp="1"/>
          </p:cNvSpPr>
          <p:nvPr>
            <p:ph type="body" sz="quarter" idx="19"/>
          </p:nvPr>
        </p:nvSpPr>
        <p:spPr>
          <a:xfrm>
            <a:off x="3465419" y="1985741"/>
            <a:ext cx="2358268" cy="614904"/>
          </a:xfrm>
        </p:spPr>
        <p:txBody>
          <a:bodyPr>
            <a:noAutofit/>
          </a:bodyPr>
          <a:lstStyle>
            <a:lvl1pPr marL="0" indent="0" algn="l">
              <a:buNone/>
              <a:defRPr sz="2600" b="1" i="0">
                <a:solidFill>
                  <a:schemeClr val="accent3"/>
                </a:solidFill>
                <a:latin typeface="+mn-lt"/>
                <a:ea typeface="Proxima Nova Rg" panose="02000506030000020004" pitchFamily="50" charset="0"/>
                <a:cs typeface="Proxima Nova Rg" panose="02000506030000020004" pitchFamily="50" charset="0"/>
              </a:defRPr>
            </a:lvl1pPr>
          </a:lstStyle>
          <a:p>
            <a:pPr lvl="0"/>
            <a:r>
              <a:rPr lang="en-US"/>
              <a:t>Click to edit Master text styles</a:t>
            </a:r>
          </a:p>
        </p:txBody>
      </p:sp>
      <p:sp>
        <p:nvSpPr>
          <p:cNvPr id="28" name="Text Placeholder 2">
            <a:extLst>
              <a:ext uri="{FF2B5EF4-FFF2-40B4-BE49-F238E27FC236}">
                <a16:creationId xmlns:a16="http://schemas.microsoft.com/office/drawing/2014/main" id="{1F46D524-4125-844F-9646-96AC9FC2EEED}"/>
              </a:ext>
            </a:extLst>
          </p:cNvPr>
          <p:cNvSpPr>
            <a:spLocks noGrp="1"/>
          </p:cNvSpPr>
          <p:nvPr>
            <p:ph type="body" sz="quarter" idx="20"/>
          </p:nvPr>
        </p:nvSpPr>
        <p:spPr>
          <a:xfrm>
            <a:off x="6372911" y="1990853"/>
            <a:ext cx="2358268" cy="604710"/>
          </a:xfrm>
        </p:spPr>
        <p:txBody>
          <a:bodyPr>
            <a:noAutofit/>
          </a:bodyPr>
          <a:lstStyle>
            <a:lvl1pPr marL="0" indent="0" algn="l">
              <a:buNone/>
              <a:defRPr sz="2600" b="1" i="0">
                <a:solidFill>
                  <a:schemeClr val="accent4"/>
                </a:solidFill>
                <a:latin typeface="+mn-lt"/>
                <a:ea typeface="Proxima Nova Rg" panose="02000506030000020004" pitchFamily="50" charset="0"/>
                <a:cs typeface="Proxima Nova Rg" panose="02000506030000020004" pitchFamily="50" charset="0"/>
              </a:defRPr>
            </a:lvl1pPr>
          </a:lstStyle>
          <a:p>
            <a:pPr lvl="0"/>
            <a:r>
              <a:rPr lang="en-US"/>
              <a:t>Click to edit Master text styles</a:t>
            </a:r>
          </a:p>
        </p:txBody>
      </p:sp>
      <p:sp>
        <p:nvSpPr>
          <p:cNvPr id="34" name="Text Placeholder 2">
            <a:extLst>
              <a:ext uri="{FF2B5EF4-FFF2-40B4-BE49-F238E27FC236}">
                <a16:creationId xmlns:a16="http://schemas.microsoft.com/office/drawing/2014/main" id="{369B9DF6-3D13-AC41-AF63-DFE23883004C}"/>
              </a:ext>
            </a:extLst>
          </p:cNvPr>
          <p:cNvSpPr>
            <a:spLocks noGrp="1"/>
          </p:cNvSpPr>
          <p:nvPr>
            <p:ph type="body" sz="quarter" idx="21"/>
          </p:nvPr>
        </p:nvSpPr>
        <p:spPr>
          <a:xfrm>
            <a:off x="9280402" y="1988619"/>
            <a:ext cx="2378201" cy="606944"/>
          </a:xfrm>
        </p:spPr>
        <p:txBody>
          <a:bodyPr>
            <a:noAutofit/>
          </a:bodyPr>
          <a:lstStyle>
            <a:lvl1pPr marL="0" indent="0" algn="l">
              <a:buNone/>
              <a:defRPr sz="2600" b="1" i="0">
                <a:solidFill>
                  <a:schemeClr val="accent5"/>
                </a:solidFill>
                <a:latin typeface="+mn-lt"/>
                <a:ea typeface="Proxima Nova Rg" panose="02000506030000020004" pitchFamily="50" charset="0"/>
                <a:cs typeface="Proxima Nova Rg" panose="02000506030000020004" pitchFamily="50" charset="0"/>
              </a:defRPr>
            </a:lvl1pPr>
          </a:lstStyle>
          <a:p>
            <a:pPr lvl="0"/>
            <a:r>
              <a:rPr lang="en-US"/>
              <a:t>Click to edit Master text styles</a:t>
            </a:r>
          </a:p>
        </p:txBody>
      </p:sp>
      <p:cxnSp>
        <p:nvCxnSpPr>
          <p:cNvPr id="35" name="Straight Connector 34">
            <a:extLst>
              <a:ext uri="{FF2B5EF4-FFF2-40B4-BE49-F238E27FC236}">
                <a16:creationId xmlns:a16="http://schemas.microsoft.com/office/drawing/2014/main" id="{064D14FE-F0EC-9E45-8211-8AECE22E1CC0}"/>
              </a:ext>
            </a:extLst>
          </p:cNvPr>
          <p:cNvCxnSpPr>
            <a:cxnSpLocks/>
          </p:cNvCxnSpPr>
          <p:nvPr userDrawn="1"/>
        </p:nvCxnSpPr>
        <p:spPr>
          <a:xfrm>
            <a:off x="3201425" y="1985741"/>
            <a:ext cx="0" cy="401183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1CF75A2-1D3C-6246-B540-552A648A25F4}"/>
              </a:ext>
            </a:extLst>
          </p:cNvPr>
          <p:cNvCxnSpPr>
            <a:cxnSpLocks/>
          </p:cNvCxnSpPr>
          <p:nvPr userDrawn="1"/>
        </p:nvCxnSpPr>
        <p:spPr>
          <a:xfrm>
            <a:off x="6096000" y="1985741"/>
            <a:ext cx="8965" cy="401183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07EAF87-CC91-2A47-8A15-27762B512FBF}"/>
              </a:ext>
            </a:extLst>
          </p:cNvPr>
          <p:cNvCxnSpPr>
            <a:cxnSpLocks/>
          </p:cNvCxnSpPr>
          <p:nvPr userDrawn="1"/>
        </p:nvCxnSpPr>
        <p:spPr>
          <a:xfrm>
            <a:off x="9005224" y="1985741"/>
            <a:ext cx="0" cy="401183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CE2175C7-9CB8-2448-9B05-69F01779E8F9}"/>
              </a:ext>
            </a:extLst>
          </p:cNvPr>
          <p:cNvSpPr/>
          <p:nvPr userDrawn="1"/>
        </p:nvSpPr>
        <p:spPr>
          <a:xfrm>
            <a:off x="0" y="6392985"/>
            <a:ext cx="12192000" cy="465015"/>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8" name="TextBox 37">
            <a:extLst>
              <a:ext uri="{FF2B5EF4-FFF2-40B4-BE49-F238E27FC236}">
                <a16:creationId xmlns:a16="http://schemas.microsoft.com/office/drawing/2014/main" id="{19663B76-15CB-434D-8715-085FAB65AA38}"/>
              </a:ext>
            </a:extLst>
          </p:cNvPr>
          <p:cNvSpPr txBox="1"/>
          <p:nvPr userDrawn="1"/>
        </p:nvSpPr>
        <p:spPr>
          <a:xfrm>
            <a:off x="10557584" y="6593168"/>
            <a:ext cx="1098057" cy="107722"/>
          </a:xfrm>
          <a:prstGeom prst="rect">
            <a:avLst/>
          </a:prstGeom>
          <a:noFill/>
        </p:spPr>
        <p:txBody>
          <a:bodyPr wrap="none" lIns="0" tIns="0" rIns="0" bIns="0" rtlCol="0">
            <a:spAutoFit/>
          </a:bodyPr>
          <a:lstStyle/>
          <a:p>
            <a:pPr algn="r"/>
            <a:r>
              <a:rPr lang="en-US" sz="700">
                <a:solidFill>
                  <a:schemeClr val="bg1"/>
                </a:solidFill>
                <a:latin typeface="Proxima Nova Rg" panose="02000506030000020004" pitchFamily="50" charset="0"/>
                <a:cs typeface="Arial" panose="020B0604020202020204" pitchFamily="34" charset="0"/>
              </a:rPr>
              <a:t>© UAB. All Rights Reserved.</a:t>
            </a:r>
          </a:p>
        </p:txBody>
      </p:sp>
      <p:sp>
        <p:nvSpPr>
          <p:cNvPr id="40" name="Footer Placeholder 1"/>
          <p:cNvSpPr>
            <a:spLocks noGrp="1"/>
          </p:cNvSpPr>
          <p:nvPr>
            <p:ph type="ftr" sz="quarter" idx="10"/>
          </p:nvPr>
        </p:nvSpPr>
        <p:spPr>
          <a:xfrm>
            <a:off x="3751383" y="6502713"/>
            <a:ext cx="6471140" cy="208250"/>
          </a:xfrm>
          <a:prstGeom prst="rect">
            <a:avLst/>
          </a:prstGeom>
        </p:spPr>
        <p:txBody>
          <a:bodyPr lIns="0" tIns="0" rIns="0" bIns="0" anchor="b"/>
          <a:lstStyle>
            <a:lvl1pPr algn="l">
              <a:defRPr sz="1000">
                <a:solidFill>
                  <a:schemeClr val="bg1"/>
                </a:solidFill>
              </a:defRPr>
            </a:lvl1pPr>
          </a:lstStyle>
          <a:p>
            <a:r>
              <a:rPr lang="en-GB"/>
              <a:t>SCHOOL OF PUBLIC HEALTH</a:t>
            </a:r>
          </a:p>
        </p:txBody>
      </p:sp>
      <p:pic>
        <p:nvPicPr>
          <p:cNvPr id="20" name="Picture 1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6361" y="6548817"/>
            <a:ext cx="1763517" cy="153349"/>
          </a:xfrm>
          <a:prstGeom prst="rect">
            <a:avLst/>
          </a:prstGeom>
        </p:spPr>
      </p:pic>
    </p:spTree>
    <p:extLst>
      <p:ext uri="{BB962C8B-B14F-4D97-AF65-F5344CB8AC3E}">
        <p14:creationId xmlns:p14="http://schemas.microsoft.com/office/powerpoint/2010/main" val="990486502"/>
      </p:ext>
    </p:extLst>
  </p:cSld>
  <p:clrMapOvr>
    <a:masterClrMapping/>
  </p:clrMapOvr>
  <p:extLst>
    <p:ext uri="{DCECCB84-F9BA-43D5-87BE-67443E8EF086}">
      <p15:sldGuideLst xmlns:p15="http://schemas.microsoft.com/office/powerpoint/2012/main">
        <p15:guide id="1" pos="4015" userDrawn="1">
          <p15:clr>
            <a:srgbClr val="FBAE40"/>
          </p15:clr>
        </p15:guide>
        <p15:guide id="2" orient="horz" pos="1813" userDrawn="1">
          <p15:clr>
            <a:srgbClr val="FBAE40"/>
          </p15:clr>
        </p15:guide>
        <p15:guide id="3" pos="339" userDrawn="1">
          <p15:clr>
            <a:srgbClr val="FBAE40"/>
          </p15:clr>
        </p15:guide>
        <p15:guide id="4" pos="7159" userDrawn="1">
          <p15:clr>
            <a:srgbClr val="FBAE40"/>
          </p15:clr>
        </p15:guide>
        <p15:guide id="5" pos="7039" userDrawn="1">
          <p15:clr>
            <a:srgbClr val="FBAE40"/>
          </p15:clr>
        </p15:guide>
        <p15:guide id="6" pos="7344" userDrawn="1">
          <p15:clr>
            <a:srgbClr val="FBAE40"/>
          </p15:clr>
        </p15:guide>
        <p15:guide id="7" orient="horz" pos="432" userDrawn="1">
          <p15:clr>
            <a:srgbClr val="FBAE40"/>
          </p15:clr>
        </p15:guide>
        <p15:guide id="9" orient="horz" pos="3778" userDrawn="1">
          <p15:clr>
            <a:srgbClr val="FBAE40"/>
          </p15:clr>
        </p15:guide>
        <p15:guide id="10" orient="horz" pos="1635" userDrawn="1">
          <p15:clr>
            <a:srgbClr val="FBAE40"/>
          </p15:clr>
        </p15:guide>
        <p15:guide id="11" orient="horz" pos="1254" userDrawn="1">
          <p15:clr>
            <a:srgbClr val="FBAE40"/>
          </p15:clr>
        </p15:guide>
        <p15:guide id="12" orient="horz" pos="4252" userDrawn="1">
          <p15:clr>
            <a:srgbClr val="FBAE40"/>
          </p15:clr>
        </p15:guide>
        <p15:guide id="13" pos="1839" userDrawn="1">
          <p15:clr>
            <a:srgbClr val="FBAE40"/>
          </p15:clr>
        </p15:guide>
        <p15:guide id="14" pos="2185" userDrawn="1">
          <p15:clr>
            <a:srgbClr val="FBAE40"/>
          </p15:clr>
        </p15:guide>
        <p15:guide id="15" pos="3668" userDrawn="1">
          <p15:clr>
            <a:srgbClr val="FBAE40"/>
          </p15:clr>
        </p15:guide>
        <p15:guide id="16" pos="5507" userDrawn="1">
          <p15:clr>
            <a:srgbClr val="FBAE40"/>
          </p15:clr>
        </p15:guide>
        <p15:guide id="17" pos="5845"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EST Analysis">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536361" y="476722"/>
            <a:ext cx="9259723" cy="768545"/>
          </a:xfrm>
          <a:prstGeom prst="rect">
            <a:avLst/>
          </a:prstGeom>
        </p:spPr>
        <p:txBody>
          <a:bodyPr vert="horz" lIns="0" tIns="0" rIns="0" bIns="0" rtlCol="0" anchor="ctr">
            <a:normAutofit/>
          </a:bodyPr>
          <a:lstStyle>
            <a:lvl1pPr>
              <a:defRPr>
                <a:latin typeface="+mn-lt"/>
              </a:defRPr>
            </a:lvl1pPr>
          </a:lstStyle>
          <a:p>
            <a:r>
              <a:rPr lang="en-US"/>
              <a:t>PEST Analysis</a:t>
            </a:r>
          </a:p>
        </p:txBody>
      </p:sp>
      <p:sp>
        <p:nvSpPr>
          <p:cNvPr id="30" name="Slide Number Placeholder 5">
            <a:extLst>
              <a:ext uri="{FF2B5EF4-FFF2-40B4-BE49-F238E27FC236}">
                <a16:creationId xmlns:a16="http://schemas.microsoft.com/office/drawing/2014/main" id="{70CB3332-03E0-A04A-BAC4-A603576BAAB3}"/>
              </a:ext>
            </a:extLst>
          </p:cNvPr>
          <p:cNvSpPr>
            <a:spLocks noGrp="1"/>
          </p:cNvSpPr>
          <p:nvPr>
            <p:ph type="sldNum" sz="quarter" idx="4"/>
          </p:nvPr>
        </p:nvSpPr>
        <p:spPr>
          <a:xfrm>
            <a:off x="11470781" y="570009"/>
            <a:ext cx="304131" cy="365125"/>
          </a:xfrm>
          <a:prstGeom prst="rect">
            <a:avLst/>
          </a:prstGeom>
        </p:spPr>
        <p:txBody>
          <a:bodyPr vert="horz" lIns="0" tIns="45720" rIns="0" bIns="45720" rtlCol="0" anchor="ctr"/>
          <a:lstStyle>
            <a:lvl1pPr algn="l">
              <a:defRPr sz="1000" b="0" i="0">
                <a:solidFill>
                  <a:schemeClr val="accent6"/>
                </a:solidFill>
                <a:latin typeface="+mn-lt"/>
              </a:defRPr>
            </a:lvl1pPr>
          </a:lstStyle>
          <a:p>
            <a:fld id="{54797FC3-DC33-DA47-95F6-F7EB925D69E8}" type="slidenum">
              <a:rPr lang="en-US" smtClean="0"/>
              <a:pPr/>
              <a:t>‹#›</a:t>
            </a:fld>
            <a:endParaRPr lang="en-US"/>
          </a:p>
        </p:txBody>
      </p:sp>
      <p:cxnSp>
        <p:nvCxnSpPr>
          <p:cNvPr id="31" name="Straight Connector 30">
            <a:extLst>
              <a:ext uri="{FF2B5EF4-FFF2-40B4-BE49-F238E27FC236}">
                <a16:creationId xmlns:a16="http://schemas.microsoft.com/office/drawing/2014/main" id="{6BE253E1-8640-8F4A-A0B0-47F028DC03C6}"/>
              </a:ext>
            </a:extLst>
          </p:cNvPr>
          <p:cNvCxnSpPr>
            <a:cxnSpLocks/>
          </p:cNvCxnSpPr>
          <p:nvPr userDrawn="1"/>
        </p:nvCxnSpPr>
        <p:spPr>
          <a:xfrm>
            <a:off x="11358347" y="625959"/>
            <a:ext cx="0" cy="232322"/>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2" name="Text Placeholder 2">
            <a:extLst>
              <a:ext uri="{FF2B5EF4-FFF2-40B4-BE49-F238E27FC236}">
                <a16:creationId xmlns:a16="http://schemas.microsoft.com/office/drawing/2014/main" id="{3B89F8E2-B64D-AC49-A8DD-AF613312CED2}"/>
              </a:ext>
            </a:extLst>
          </p:cNvPr>
          <p:cNvSpPr>
            <a:spLocks noGrp="1"/>
          </p:cNvSpPr>
          <p:nvPr>
            <p:ph type="body" sz="quarter" idx="14"/>
          </p:nvPr>
        </p:nvSpPr>
        <p:spPr>
          <a:xfrm>
            <a:off x="3328089" y="1882464"/>
            <a:ext cx="8327553" cy="768544"/>
          </a:xfrm>
        </p:spPr>
        <p:txBody>
          <a:bodyPr anchor="ctr">
            <a:normAutofit/>
          </a:bodyPr>
          <a:lstStyle>
            <a:lvl1pPr marL="0" indent="0" algn="l">
              <a:buNone/>
              <a:defRPr sz="1800">
                <a:latin typeface="+mn-lt"/>
                <a:ea typeface="Proxima Nova Rg" panose="02000506030000020004" pitchFamily="50" charset="0"/>
                <a:cs typeface="Proxima Nova Rg" panose="02000506030000020004" pitchFamily="50" charset="0"/>
              </a:defRPr>
            </a:lvl1pPr>
          </a:lstStyle>
          <a:p>
            <a:pPr lvl="0"/>
            <a:r>
              <a:rPr lang="en-US"/>
              <a:t>Click to edit Master text styles</a:t>
            </a:r>
          </a:p>
        </p:txBody>
      </p:sp>
      <p:sp>
        <p:nvSpPr>
          <p:cNvPr id="26" name="Text Placeholder 2">
            <a:extLst>
              <a:ext uri="{FF2B5EF4-FFF2-40B4-BE49-F238E27FC236}">
                <a16:creationId xmlns:a16="http://schemas.microsoft.com/office/drawing/2014/main" id="{86601CF6-624C-4A4E-B63C-0AB8AD4B0D8B}"/>
              </a:ext>
            </a:extLst>
          </p:cNvPr>
          <p:cNvSpPr>
            <a:spLocks noGrp="1"/>
          </p:cNvSpPr>
          <p:nvPr>
            <p:ph type="body" sz="quarter" idx="18"/>
          </p:nvPr>
        </p:nvSpPr>
        <p:spPr>
          <a:xfrm>
            <a:off x="557927" y="1887429"/>
            <a:ext cx="2432408" cy="768545"/>
          </a:xfrm>
        </p:spPr>
        <p:txBody>
          <a:bodyPr anchor="ctr">
            <a:noAutofit/>
          </a:bodyPr>
          <a:lstStyle>
            <a:lvl1pPr marL="0" indent="0" algn="l">
              <a:buNone/>
              <a:defRPr sz="2800" b="1" i="0">
                <a:solidFill>
                  <a:schemeClr val="accent1"/>
                </a:solidFill>
                <a:latin typeface="+mn-lt"/>
                <a:ea typeface="Proxima Nova Rg" panose="02000506030000020004" pitchFamily="50" charset="0"/>
                <a:cs typeface="Proxima Nova Rg" panose="02000506030000020004" pitchFamily="50" charset="0"/>
              </a:defRPr>
            </a:lvl1pPr>
          </a:lstStyle>
          <a:p>
            <a:pPr lvl="0"/>
            <a:r>
              <a:rPr lang="en-US"/>
              <a:t>Click to edit Master text styles</a:t>
            </a:r>
          </a:p>
        </p:txBody>
      </p:sp>
      <p:sp>
        <p:nvSpPr>
          <p:cNvPr id="27" name="Text Placeholder 2">
            <a:extLst>
              <a:ext uri="{FF2B5EF4-FFF2-40B4-BE49-F238E27FC236}">
                <a16:creationId xmlns:a16="http://schemas.microsoft.com/office/drawing/2014/main" id="{C6B470C7-D692-C244-8ADA-5E6292A32A41}"/>
              </a:ext>
            </a:extLst>
          </p:cNvPr>
          <p:cNvSpPr>
            <a:spLocks noGrp="1"/>
          </p:cNvSpPr>
          <p:nvPr>
            <p:ph type="body" sz="quarter" idx="19"/>
          </p:nvPr>
        </p:nvSpPr>
        <p:spPr>
          <a:xfrm>
            <a:off x="557927" y="3031847"/>
            <a:ext cx="2432408" cy="768545"/>
          </a:xfrm>
        </p:spPr>
        <p:txBody>
          <a:bodyPr anchor="ctr">
            <a:noAutofit/>
          </a:bodyPr>
          <a:lstStyle>
            <a:lvl1pPr marL="0" indent="0" algn="l">
              <a:buNone/>
              <a:defRPr sz="2800" b="1" i="0">
                <a:solidFill>
                  <a:schemeClr val="accent3"/>
                </a:solidFill>
                <a:latin typeface="+mn-lt"/>
                <a:ea typeface="Proxima Nova Rg" panose="02000506030000020004" pitchFamily="50" charset="0"/>
                <a:cs typeface="Proxima Nova Rg" panose="02000506030000020004" pitchFamily="50" charset="0"/>
              </a:defRPr>
            </a:lvl1pPr>
          </a:lstStyle>
          <a:p>
            <a:pPr lvl="0"/>
            <a:r>
              <a:rPr lang="en-US"/>
              <a:t>Click to edit Master text styles</a:t>
            </a:r>
          </a:p>
        </p:txBody>
      </p:sp>
      <p:sp>
        <p:nvSpPr>
          <p:cNvPr id="28" name="Text Placeholder 2">
            <a:extLst>
              <a:ext uri="{FF2B5EF4-FFF2-40B4-BE49-F238E27FC236}">
                <a16:creationId xmlns:a16="http://schemas.microsoft.com/office/drawing/2014/main" id="{1F46D524-4125-844F-9646-96AC9FC2EEED}"/>
              </a:ext>
            </a:extLst>
          </p:cNvPr>
          <p:cNvSpPr>
            <a:spLocks noGrp="1"/>
          </p:cNvSpPr>
          <p:nvPr>
            <p:ph type="body" sz="quarter" idx="20"/>
          </p:nvPr>
        </p:nvSpPr>
        <p:spPr>
          <a:xfrm>
            <a:off x="557927" y="4176265"/>
            <a:ext cx="2432408" cy="768545"/>
          </a:xfrm>
        </p:spPr>
        <p:txBody>
          <a:bodyPr anchor="ctr">
            <a:noAutofit/>
          </a:bodyPr>
          <a:lstStyle>
            <a:lvl1pPr marL="0" indent="0" algn="l">
              <a:buNone/>
              <a:defRPr sz="2800" b="1" i="0">
                <a:solidFill>
                  <a:schemeClr val="accent4"/>
                </a:solidFill>
                <a:latin typeface="+mn-lt"/>
                <a:ea typeface="Proxima Nova Rg" panose="02000506030000020004" pitchFamily="50" charset="0"/>
                <a:cs typeface="Proxima Nova Rg" panose="02000506030000020004" pitchFamily="50" charset="0"/>
              </a:defRPr>
            </a:lvl1pPr>
          </a:lstStyle>
          <a:p>
            <a:pPr lvl="0"/>
            <a:r>
              <a:rPr lang="en-US"/>
              <a:t>Click to edit Master text styles</a:t>
            </a:r>
          </a:p>
        </p:txBody>
      </p:sp>
      <p:sp>
        <p:nvSpPr>
          <p:cNvPr id="34" name="Text Placeholder 2">
            <a:extLst>
              <a:ext uri="{FF2B5EF4-FFF2-40B4-BE49-F238E27FC236}">
                <a16:creationId xmlns:a16="http://schemas.microsoft.com/office/drawing/2014/main" id="{369B9DF6-3D13-AC41-AF63-DFE23883004C}"/>
              </a:ext>
            </a:extLst>
          </p:cNvPr>
          <p:cNvSpPr>
            <a:spLocks noGrp="1"/>
          </p:cNvSpPr>
          <p:nvPr>
            <p:ph type="body" sz="quarter" idx="21"/>
          </p:nvPr>
        </p:nvSpPr>
        <p:spPr>
          <a:xfrm>
            <a:off x="536360" y="5320684"/>
            <a:ext cx="2432408" cy="768545"/>
          </a:xfrm>
        </p:spPr>
        <p:txBody>
          <a:bodyPr anchor="ctr">
            <a:noAutofit/>
          </a:bodyPr>
          <a:lstStyle>
            <a:lvl1pPr marL="0" indent="0" algn="l">
              <a:buNone/>
              <a:defRPr sz="2800" b="1" i="0">
                <a:solidFill>
                  <a:schemeClr val="accent5"/>
                </a:solidFill>
                <a:latin typeface="+mn-lt"/>
                <a:ea typeface="Proxima Nova Rg" panose="02000506030000020004" pitchFamily="50" charset="0"/>
                <a:cs typeface="Proxima Nova Rg" panose="02000506030000020004" pitchFamily="50" charset="0"/>
              </a:defRPr>
            </a:lvl1pPr>
          </a:lstStyle>
          <a:p>
            <a:pPr lvl="0"/>
            <a:r>
              <a:rPr lang="en-US"/>
              <a:t>Click to edit Master text styles</a:t>
            </a:r>
          </a:p>
        </p:txBody>
      </p:sp>
      <p:cxnSp>
        <p:nvCxnSpPr>
          <p:cNvPr id="35" name="Straight Connector 34">
            <a:extLst>
              <a:ext uri="{FF2B5EF4-FFF2-40B4-BE49-F238E27FC236}">
                <a16:creationId xmlns:a16="http://schemas.microsoft.com/office/drawing/2014/main" id="{064D14FE-F0EC-9E45-8211-8AECE22E1CC0}"/>
              </a:ext>
            </a:extLst>
          </p:cNvPr>
          <p:cNvCxnSpPr>
            <a:cxnSpLocks/>
          </p:cNvCxnSpPr>
          <p:nvPr userDrawn="1"/>
        </p:nvCxnSpPr>
        <p:spPr>
          <a:xfrm flipH="1">
            <a:off x="557927" y="2847664"/>
            <a:ext cx="11097712"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E01AE01-0A53-D74B-8BE4-E6490CE5C583}"/>
              </a:ext>
            </a:extLst>
          </p:cNvPr>
          <p:cNvCxnSpPr>
            <a:cxnSpLocks/>
          </p:cNvCxnSpPr>
          <p:nvPr userDrawn="1"/>
        </p:nvCxnSpPr>
        <p:spPr>
          <a:xfrm flipH="1">
            <a:off x="557927" y="3999957"/>
            <a:ext cx="11097712"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8A5501F-60A1-6745-A84A-F8EC2892729A}"/>
              </a:ext>
            </a:extLst>
          </p:cNvPr>
          <p:cNvCxnSpPr>
            <a:cxnSpLocks/>
          </p:cNvCxnSpPr>
          <p:nvPr userDrawn="1"/>
        </p:nvCxnSpPr>
        <p:spPr>
          <a:xfrm flipH="1">
            <a:off x="557927" y="5137381"/>
            <a:ext cx="11097712"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9" name="Text Placeholder 2">
            <a:extLst>
              <a:ext uri="{FF2B5EF4-FFF2-40B4-BE49-F238E27FC236}">
                <a16:creationId xmlns:a16="http://schemas.microsoft.com/office/drawing/2014/main" id="{C3455D8F-754F-F744-9774-4115CF132E8A}"/>
              </a:ext>
            </a:extLst>
          </p:cNvPr>
          <p:cNvSpPr>
            <a:spLocks noGrp="1"/>
          </p:cNvSpPr>
          <p:nvPr>
            <p:ph type="body" sz="quarter" idx="22"/>
          </p:nvPr>
        </p:nvSpPr>
        <p:spPr>
          <a:xfrm>
            <a:off x="3328089" y="3034757"/>
            <a:ext cx="8327553" cy="768544"/>
          </a:xfrm>
        </p:spPr>
        <p:txBody>
          <a:bodyPr anchor="ctr">
            <a:normAutofit/>
          </a:bodyPr>
          <a:lstStyle>
            <a:lvl1pPr marL="0" indent="0" algn="l">
              <a:buNone/>
              <a:defRPr sz="1800">
                <a:latin typeface="+mn-lt"/>
                <a:ea typeface="Proxima Nova Rg" panose="02000506030000020004" pitchFamily="50" charset="0"/>
                <a:cs typeface="Proxima Nova Rg" panose="02000506030000020004" pitchFamily="50" charset="0"/>
              </a:defRPr>
            </a:lvl1pPr>
          </a:lstStyle>
          <a:p>
            <a:pPr lvl="0"/>
            <a:r>
              <a:rPr lang="en-US"/>
              <a:t>Click to edit Master text styles</a:t>
            </a:r>
          </a:p>
        </p:txBody>
      </p:sp>
      <p:sp>
        <p:nvSpPr>
          <p:cNvPr id="40" name="Text Placeholder 2">
            <a:extLst>
              <a:ext uri="{FF2B5EF4-FFF2-40B4-BE49-F238E27FC236}">
                <a16:creationId xmlns:a16="http://schemas.microsoft.com/office/drawing/2014/main" id="{2C42B7F4-16A0-EB4B-9A61-205EEA8D87DF}"/>
              </a:ext>
            </a:extLst>
          </p:cNvPr>
          <p:cNvSpPr>
            <a:spLocks noGrp="1"/>
          </p:cNvSpPr>
          <p:nvPr>
            <p:ph type="body" sz="quarter" idx="23"/>
          </p:nvPr>
        </p:nvSpPr>
        <p:spPr>
          <a:xfrm>
            <a:off x="3328089" y="4179906"/>
            <a:ext cx="8327553" cy="768544"/>
          </a:xfrm>
        </p:spPr>
        <p:txBody>
          <a:bodyPr anchor="ctr">
            <a:normAutofit/>
          </a:bodyPr>
          <a:lstStyle>
            <a:lvl1pPr marL="0" indent="0" algn="l">
              <a:buNone/>
              <a:defRPr sz="1800">
                <a:latin typeface="+mn-lt"/>
                <a:ea typeface="Proxima Nova Rg" panose="02000506030000020004" pitchFamily="50" charset="0"/>
                <a:cs typeface="Proxima Nova Rg" panose="02000506030000020004" pitchFamily="50" charset="0"/>
              </a:defRPr>
            </a:lvl1pPr>
          </a:lstStyle>
          <a:p>
            <a:pPr lvl="0"/>
            <a:r>
              <a:rPr lang="en-US"/>
              <a:t>Click to edit Master text styles</a:t>
            </a:r>
          </a:p>
        </p:txBody>
      </p:sp>
      <p:sp>
        <p:nvSpPr>
          <p:cNvPr id="41" name="Text Placeholder 2">
            <a:extLst>
              <a:ext uri="{FF2B5EF4-FFF2-40B4-BE49-F238E27FC236}">
                <a16:creationId xmlns:a16="http://schemas.microsoft.com/office/drawing/2014/main" id="{B5CE8B1B-51DA-AE48-ADBD-6D16542AE6C7}"/>
              </a:ext>
            </a:extLst>
          </p:cNvPr>
          <p:cNvSpPr>
            <a:spLocks noGrp="1"/>
          </p:cNvSpPr>
          <p:nvPr>
            <p:ph type="body" sz="quarter" idx="24"/>
          </p:nvPr>
        </p:nvSpPr>
        <p:spPr>
          <a:xfrm>
            <a:off x="3328089" y="5329959"/>
            <a:ext cx="8327553" cy="768544"/>
          </a:xfrm>
        </p:spPr>
        <p:txBody>
          <a:bodyPr anchor="ctr">
            <a:normAutofit/>
          </a:bodyPr>
          <a:lstStyle>
            <a:lvl1pPr marL="0" indent="0" algn="l">
              <a:buNone/>
              <a:defRPr sz="1800">
                <a:latin typeface="+mn-lt"/>
                <a:ea typeface="Proxima Nova Rg" panose="02000506030000020004" pitchFamily="50" charset="0"/>
                <a:cs typeface="Proxima Nova Rg" panose="02000506030000020004" pitchFamily="50" charset="0"/>
              </a:defRPr>
            </a:lvl1pPr>
          </a:lstStyle>
          <a:p>
            <a:pPr lvl="0"/>
            <a:r>
              <a:rPr lang="en-US"/>
              <a:t>Click to edit Master text styles</a:t>
            </a:r>
          </a:p>
        </p:txBody>
      </p:sp>
      <p:sp>
        <p:nvSpPr>
          <p:cNvPr id="23" name="Rectangle 22">
            <a:extLst>
              <a:ext uri="{FF2B5EF4-FFF2-40B4-BE49-F238E27FC236}">
                <a16:creationId xmlns:a16="http://schemas.microsoft.com/office/drawing/2014/main" id="{CE2175C7-9CB8-2448-9B05-69F01779E8F9}"/>
              </a:ext>
            </a:extLst>
          </p:cNvPr>
          <p:cNvSpPr/>
          <p:nvPr userDrawn="1"/>
        </p:nvSpPr>
        <p:spPr>
          <a:xfrm>
            <a:off x="0" y="6392985"/>
            <a:ext cx="12192000" cy="465015"/>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TextBox 23">
            <a:extLst>
              <a:ext uri="{FF2B5EF4-FFF2-40B4-BE49-F238E27FC236}">
                <a16:creationId xmlns:a16="http://schemas.microsoft.com/office/drawing/2014/main" id="{19663B76-15CB-434D-8715-085FAB65AA38}"/>
              </a:ext>
            </a:extLst>
          </p:cNvPr>
          <p:cNvSpPr txBox="1"/>
          <p:nvPr userDrawn="1"/>
        </p:nvSpPr>
        <p:spPr>
          <a:xfrm>
            <a:off x="10557584" y="6593168"/>
            <a:ext cx="1098057" cy="107722"/>
          </a:xfrm>
          <a:prstGeom prst="rect">
            <a:avLst/>
          </a:prstGeom>
          <a:noFill/>
        </p:spPr>
        <p:txBody>
          <a:bodyPr wrap="none" lIns="0" tIns="0" rIns="0" bIns="0" rtlCol="0">
            <a:spAutoFit/>
          </a:bodyPr>
          <a:lstStyle/>
          <a:p>
            <a:pPr algn="r"/>
            <a:r>
              <a:rPr lang="en-US" sz="700">
                <a:solidFill>
                  <a:schemeClr val="bg1"/>
                </a:solidFill>
                <a:latin typeface="Proxima Nova Rg" panose="02000506030000020004" pitchFamily="50" charset="0"/>
                <a:cs typeface="Arial" panose="020B0604020202020204" pitchFamily="34" charset="0"/>
              </a:rPr>
              <a:t>© UAB. All Rights Reserved.</a:t>
            </a:r>
          </a:p>
        </p:txBody>
      </p:sp>
      <p:sp>
        <p:nvSpPr>
          <p:cNvPr id="36" name="Footer Placeholder 1"/>
          <p:cNvSpPr>
            <a:spLocks noGrp="1"/>
          </p:cNvSpPr>
          <p:nvPr>
            <p:ph type="ftr" sz="quarter" idx="10"/>
          </p:nvPr>
        </p:nvSpPr>
        <p:spPr>
          <a:xfrm>
            <a:off x="3751383" y="6502713"/>
            <a:ext cx="6471140" cy="208250"/>
          </a:xfrm>
          <a:prstGeom prst="rect">
            <a:avLst/>
          </a:prstGeom>
        </p:spPr>
        <p:txBody>
          <a:bodyPr lIns="0" tIns="0" rIns="0" bIns="0" anchor="b"/>
          <a:lstStyle>
            <a:lvl1pPr algn="l">
              <a:defRPr sz="1000">
                <a:solidFill>
                  <a:schemeClr val="bg1"/>
                </a:solidFill>
              </a:defRPr>
            </a:lvl1pPr>
          </a:lstStyle>
          <a:p>
            <a:r>
              <a:rPr lang="en-GB"/>
              <a:t>SCHOOL OF PUBLIC HEALTH</a:t>
            </a:r>
          </a:p>
        </p:txBody>
      </p:sp>
      <p:pic>
        <p:nvPicPr>
          <p:cNvPr id="20" name="Picture 1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6361" y="6548817"/>
            <a:ext cx="1763517" cy="153349"/>
          </a:xfrm>
          <a:prstGeom prst="rect">
            <a:avLst/>
          </a:prstGeom>
        </p:spPr>
      </p:pic>
    </p:spTree>
    <p:extLst>
      <p:ext uri="{BB962C8B-B14F-4D97-AF65-F5344CB8AC3E}">
        <p14:creationId xmlns:p14="http://schemas.microsoft.com/office/powerpoint/2010/main" val="1842024543"/>
      </p:ext>
    </p:extLst>
  </p:cSld>
  <p:clrMapOvr>
    <a:masterClrMapping/>
  </p:clrMapOvr>
  <p:extLst>
    <p:ext uri="{DCECCB84-F9BA-43D5-87BE-67443E8EF086}">
      <p15:sldGuideLst xmlns:p15="http://schemas.microsoft.com/office/powerpoint/2012/main">
        <p15:guide id="1" pos="7039" userDrawn="1">
          <p15:clr>
            <a:srgbClr val="FBAE40"/>
          </p15:clr>
        </p15:guide>
        <p15:guide id="2" orient="horz" pos="3837" userDrawn="1">
          <p15:clr>
            <a:srgbClr val="FBAE40"/>
          </p15:clr>
        </p15:guide>
        <p15:guide id="3" pos="7159" userDrawn="1">
          <p15:clr>
            <a:srgbClr val="FBAE40"/>
          </p15:clr>
        </p15:guide>
        <p15:guide id="4" pos="339" userDrawn="1">
          <p15:clr>
            <a:srgbClr val="FBAE40"/>
          </p15:clr>
        </p15:guide>
        <p15:guide id="5" pos="1880" userDrawn="1">
          <p15:clr>
            <a:srgbClr val="FBAE40"/>
          </p15:clr>
        </p15:guide>
        <p15:guide id="6" pos="2092" userDrawn="1">
          <p15:clr>
            <a:srgbClr val="FBAE40"/>
          </p15:clr>
        </p15:guide>
        <p15:guide id="7" pos="7344" userDrawn="1">
          <p15:clr>
            <a:srgbClr val="FBAE40"/>
          </p15:clr>
        </p15:guide>
        <p15:guide id="8" orient="horz" pos="3354" userDrawn="1">
          <p15:clr>
            <a:srgbClr val="FBAE40"/>
          </p15:clr>
        </p15:guide>
        <p15:guide id="9" orient="horz" pos="3117" userDrawn="1">
          <p15:clr>
            <a:srgbClr val="FBAE40"/>
          </p15:clr>
        </p15:guide>
        <p15:guide id="10" orient="horz" pos="2634" userDrawn="1">
          <p15:clr>
            <a:srgbClr val="FBAE40"/>
          </p15:clr>
        </p15:guide>
        <p15:guide id="11" orient="horz" pos="2397" userDrawn="1">
          <p15:clr>
            <a:srgbClr val="FBAE40"/>
          </p15:clr>
        </p15:guide>
        <p15:guide id="12" orient="horz" pos="1906" userDrawn="1">
          <p15:clr>
            <a:srgbClr val="FBAE40"/>
          </p15:clr>
        </p15:guide>
        <p15:guide id="13" orient="horz" pos="1677" userDrawn="1">
          <p15:clr>
            <a:srgbClr val="FBAE40"/>
          </p15:clr>
        </p15:guide>
        <p15:guide id="14" orient="horz" pos="1186" userDrawn="1">
          <p15:clr>
            <a:srgbClr val="FBAE40"/>
          </p15:clr>
        </p15:guide>
        <p15:guide id="15" orient="horz" pos="432" userDrawn="1">
          <p15:clr>
            <a:srgbClr val="FBAE40"/>
          </p15:clr>
        </p15:guide>
        <p15:guide id="16" orient="horz" pos="4252"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Gantt Chart">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766186C-701A-BC45-AC88-392EAFC5BB8F}"/>
              </a:ext>
            </a:extLst>
          </p:cNvPr>
          <p:cNvGraphicFramePr>
            <a:graphicFrameLocks noGrp="1"/>
          </p:cNvGraphicFramePr>
          <p:nvPr userDrawn="1">
            <p:extLst>
              <p:ext uri="{D42A27DB-BD31-4B8C-83A1-F6EECF244321}">
                <p14:modId xmlns:p14="http://schemas.microsoft.com/office/powerpoint/2010/main" val="4229908244"/>
              </p:ext>
            </p:extLst>
          </p:nvPr>
        </p:nvGraphicFramePr>
        <p:xfrm>
          <a:off x="817760" y="1531933"/>
          <a:ext cx="10837893" cy="4669762"/>
        </p:xfrm>
        <a:graphic>
          <a:graphicData uri="http://schemas.openxmlformats.org/drawingml/2006/table">
            <a:tbl>
              <a:tblPr>
                <a:tableStyleId>{5C22544A-7EE6-4342-B048-85BDC9FD1C3A}</a:tableStyleId>
              </a:tblPr>
              <a:tblGrid>
                <a:gridCol w="1035105">
                  <a:extLst>
                    <a:ext uri="{9D8B030D-6E8A-4147-A177-3AD203B41FA5}">
                      <a16:colId xmlns:a16="http://schemas.microsoft.com/office/drawing/2014/main" val="598104309"/>
                    </a:ext>
                  </a:extLst>
                </a:gridCol>
                <a:gridCol w="816899">
                  <a:extLst>
                    <a:ext uri="{9D8B030D-6E8A-4147-A177-3AD203B41FA5}">
                      <a16:colId xmlns:a16="http://schemas.microsoft.com/office/drawing/2014/main" val="4168066833"/>
                    </a:ext>
                  </a:extLst>
                </a:gridCol>
                <a:gridCol w="816899">
                  <a:extLst>
                    <a:ext uri="{9D8B030D-6E8A-4147-A177-3AD203B41FA5}">
                      <a16:colId xmlns:a16="http://schemas.microsoft.com/office/drawing/2014/main" val="1004100599"/>
                    </a:ext>
                  </a:extLst>
                </a:gridCol>
                <a:gridCol w="816899">
                  <a:extLst>
                    <a:ext uri="{9D8B030D-6E8A-4147-A177-3AD203B41FA5}">
                      <a16:colId xmlns:a16="http://schemas.microsoft.com/office/drawing/2014/main" val="2411855810"/>
                    </a:ext>
                  </a:extLst>
                </a:gridCol>
                <a:gridCol w="816899">
                  <a:extLst>
                    <a:ext uri="{9D8B030D-6E8A-4147-A177-3AD203B41FA5}">
                      <a16:colId xmlns:a16="http://schemas.microsoft.com/office/drawing/2014/main" val="1635482544"/>
                    </a:ext>
                  </a:extLst>
                </a:gridCol>
                <a:gridCol w="816899">
                  <a:extLst>
                    <a:ext uri="{9D8B030D-6E8A-4147-A177-3AD203B41FA5}">
                      <a16:colId xmlns:a16="http://schemas.microsoft.com/office/drawing/2014/main" val="1339005217"/>
                    </a:ext>
                  </a:extLst>
                </a:gridCol>
                <a:gridCol w="816899">
                  <a:extLst>
                    <a:ext uri="{9D8B030D-6E8A-4147-A177-3AD203B41FA5}">
                      <a16:colId xmlns:a16="http://schemas.microsoft.com/office/drawing/2014/main" val="1040595637"/>
                    </a:ext>
                  </a:extLst>
                </a:gridCol>
                <a:gridCol w="816899">
                  <a:extLst>
                    <a:ext uri="{9D8B030D-6E8A-4147-A177-3AD203B41FA5}">
                      <a16:colId xmlns:a16="http://schemas.microsoft.com/office/drawing/2014/main" val="1495738028"/>
                    </a:ext>
                  </a:extLst>
                </a:gridCol>
                <a:gridCol w="816899">
                  <a:extLst>
                    <a:ext uri="{9D8B030D-6E8A-4147-A177-3AD203B41FA5}">
                      <a16:colId xmlns:a16="http://schemas.microsoft.com/office/drawing/2014/main" val="2839960209"/>
                    </a:ext>
                  </a:extLst>
                </a:gridCol>
                <a:gridCol w="816899">
                  <a:extLst>
                    <a:ext uri="{9D8B030D-6E8A-4147-A177-3AD203B41FA5}">
                      <a16:colId xmlns:a16="http://schemas.microsoft.com/office/drawing/2014/main" val="3918524498"/>
                    </a:ext>
                  </a:extLst>
                </a:gridCol>
                <a:gridCol w="816899">
                  <a:extLst>
                    <a:ext uri="{9D8B030D-6E8A-4147-A177-3AD203B41FA5}">
                      <a16:colId xmlns:a16="http://schemas.microsoft.com/office/drawing/2014/main" val="3569936324"/>
                    </a:ext>
                  </a:extLst>
                </a:gridCol>
                <a:gridCol w="816899">
                  <a:extLst>
                    <a:ext uri="{9D8B030D-6E8A-4147-A177-3AD203B41FA5}">
                      <a16:colId xmlns:a16="http://schemas.microsoft.com/office/drawing/2014/main" val="2110722687"/>
                    </a:ext>
                  </a:extLst>
                </a:gridCol>
                <a:gridCol w="816899">
                  <a:extLst>
                    <a:ext uri="{9D8B030D-6E8A-4147-A177-3AD203B41FA5}">
                      <a16:colId xmlns:a16="http://schemas.microsoft.com/office/drawing/2014/main" val="2450500902"/>
                    </a:ext>
                  </a:extLst>
                </a:gridCol>
              </a:tblGrid>
              <a:tr h="618332">
                <a:tc>
                  <a:txBody>
                    <a:bodyPr/>
                    <a:lstStyle/>
                    <a:p>
                      <a:endParaRPr lang="en-US" sz="1400">
                        <a:latin typeface="Proxima Nova Rg" panose="02000506030000020004" pitchFamily="50" charset="0"/>
                      </a:endParaRPr>
                    </a:p>
                  </a:txBody>
                  <a:tcPr anchor="ctr">
                    <a:lnL w="12700" cmpd="sng">
                      <a:noFill/>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400">
                          <a:latin typeface="Proxima Nova Rg" panose="02000506030000020004" pitchFamily="50" charset="0"/>
                        </a:rPr>
                        <a:t>Jan</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400">
                          <a:latin typeface="Proxima Nova Rg" panose="02000506030000020004" pitchFamily="50" charset="0"/>
                        </a:rPr>
                        <a:t>Feb</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400">
                          <a:latin typeface="Proxima Nova Rg" panose="02000506030000020004" pitchFamily="50" charset="0"/>
                        </a:rPr>
                        <a:t>Mar</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400">
                          <a:latin typeface="Proxima Nova Rg" panose="02000506030000020004" pitchFamily="50" charset="0"/>
                        </a:rPr>
                        <a:t>Apr</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400">
                          <a:latin typeface="Proxima Nova Rg" panose="02000506030000020004" pitchFamily="50" charset="0"/>
                        </a:rPr>
                        <a:t>May</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400">
                          <a:latin typeface="Proxima Nova Rg" panose="02000506030000020004" pitchFamily="50" charset="0"/>
                        </a:rPr>
                        <a:t>Jun</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400">
                          <a:latin typeface="Proxima Nova Rg" panose="02000506030000020004" pitchFamily="50" charset="0"/>
                        </a:rPr>
                        <a:t>Jul</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400">
                          <a:latin typeface="Proxima Nova Rg" panose="02000506030000020004" pitchFamily="50" charset="0"/>
                        </a:rPr>
                        <a:t>Aug</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400">
                          <a:latin typeface="Proxima Nova Rg" panose="02000506030000020004" pitchFamily="50" charset="0"/>
                        </a:rPr>
                        <a:t>Sep</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400">
                          <a:latin typeface="Proxima Nova Rg" panose="02000506030000020004" pitchFamily="50" charset="0"/>
                        </a:rPr>
                        <a:t>Oct</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400">
                          <a:latin typeface="Proxima Nova Rg" panose="02000506030000020004" pitchFamily="50" charset="0"/>
                        </a:rPr>
                        <a:t>Nov</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400">
                          <a:latin typeface="Proxima Nova Rg" panose="02000506030000020004" pitchFamily="50" charset="0"/>
                        </a:rPr>
                        <a:t>Dec</a:t>
                      </a:r>
                    </a:p>
                  </a:txBody>
                  <a:tcPr>
                    <a:lnL w="12700" cap="flat" cmpd="sng" algn="ctr">
                      <a:solidFill>
                        <a:schemeClr val="bg1">
                          <a:lumMod val="95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55971151"/>
                  </a:ext>
                </a:extLst>
              </a:tr>
              <a:tr h="4051430">
                <a:tc>
                  <a:txBody>
                    <a:bodyPr/>
                    <a:lstStyle/>
                    <a:p>
                      <a:endParaRPr lang="en-US" sz="1400">
                        <a:latin typeface="Proxima Nova Rg" panose="02000506030000020004" pitchFamily="50" charset="0"/>
                      </a:endParaRPr>
                    </a:p>
                  </a:txBody>
                  <a:tcPr anchor="ctr">
                    <a:lnL w="12700" cmpd="sng">
                      <a:noFill/>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400">
                        <a:latin typeface="Proxima Nova Rg" panose="02000506030000020004" pitchFamily="50"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400">
                        <a:latin typeface="Proxima Nova Rg" panose="02000506030000020004" pitchFamily="50"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400">
                        <a:latin typeface="Proxima Nova Rg" panose="02000506030000020004" pitchFamily="50"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400">
                        <a:latin typeface="Proxima Nova Rg" panose="02000506030000020004" pitchFamily="50"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400">
                        <a:latin typeface="Proxima Nova Rg" panose="02000506030000020004" pitchFamily="50"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400">
                        <a:latin typeface="Proxima Nova Rg" panose="02000506030000020004" pitchFamily="50"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400">
                        <a:latin typeface="Proxima Nova Rg" panose="02000506030000020004" pitchFamily="50"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400">
                        <a:latin typeface="Proxima Nova Rg" panose="02000506030000020004" pitchFamily="50"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400">
                        <a:latin typeface="Proxima Nova Rg" panose="02000506030000020004" pitchFamily="50"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400">
                        <a:latin typeface="Proxima Nova Rg" panose="02000506030000020004" pitchFamily="50"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400">
                        <a:latin typeface="Proxima Nova Rg" panose="02000506030000020004" pitchFamily="50"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400">
                        <a:latin typeface="Proxima Nova Rg" panose="02000506030000020004" pitchFamily="50" charset="0"/>
                      </a:endParaRPr>
                    </a:p>
                  </a:txBody>
                  <a:tcPr anchor="ctr">
                    <a:lnL w="12700" cap="flat" cmpd="sng" algn="ctr">
                      <a:solidFill>
                        <a:schemeClr val="bg1">
                          <a:lumMod val="95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95524781"/>
                  </a:ext>
                </a:extLst>
              </a:tr>
            </a:tbl>
          </a:graphicData>
        </a:graphic>
      </p:graphicFrame>
      <p:sp>
        <p:nvSpPr>
          <p:cNvPr id="12"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536360" y="495867"/>
            <a:ext cx="10638053" cy="768545"/>
          </a:xfrm>
          <a:prstGeom prst="rect">
            <a:avLst/>
          </a:prstGeom>
        </p:spPr>
        <p:txBody>
          <a:bodyPr vert="horz" lIns="0" tIns="0" rIns="0" bIns="0" rtlCol="0" anchor="ctr">
            <a:normAutofit/>
          </a:bodyPr>
          <a:lstStyle>
            <a:lvl1pPr>
              <a:defRPr>
                <a:latin typeface="+mn-lt"/>
              </a:defRPr>
            </a:lvl1pPr>
          </a:lstStyle>
          <a:p>
            <a:r>
              <a:rPr lang="en-US"/>
              <a:t>Gantt Chart</a:t>
            </a:r>
          </a:p>
        </p:txBody>
      </p:sp>
      <p:sp>
        <p:nvSpPr>
          <p:cNvPr id="30" name="Slide Number Placeholder 5">
            <a:extLst>
              <a:ext uri="{FF2B5EF4-FFF2-40B4-BE49-F238E27FC236}">
                <a16:creationId xmlns:a16="http://schemas.microsoft.com/office/drawing/2014/main" id="{70CB3332-03E0-A04A-BAC4-A603576BAAB3}"/>
              </a:ext>
            </a:extLst>
          </p:cNvPr>
          <p:cNvSpPr>
            <a:spLocks noGrp="1"/>
          </p:cNvSpPr>
          <p:nvPr>
            <p:ph type="sldNum" sz="quarter" idx="4"/>
          </p:nvPr>
        </p:nvSpPr>
        <p:spPr>
          <a:xfrm>
            <a:off x="11470781" y="570009"/>
            <a:ext cx="304131" cy="365125"/>
          </a:xfrm>
          <a:prstGeom prst="rect">
            <a:avLst/>
          </a:prstGeom>
        </p:spPr>
        <p:txBody>
          <a:bodyPr vert="horz" lIns="0" tIns="45720" rIns="0" bIns="45720" rtlCol="0" anchor="ctr"/>
          <a:lstStyle>
            <a:lvl1pPr algn="l">
              <a:defRPr sz="1000" b="0" i="0">
                <a:solidFill>
                  <a:schemeClr val="accent6"/>
                </a:solidFill>
                <a:latin typeface="+mn-lt"/>
              </a:defRPr>
            </a:lvl1pPr>
          </a:lstStyle>
          <a:p>
            <a:fld id="{54797FC3-DC33-DA47-95F6-F7EB925D69E8}" type="slidenum">
              <a:rPr lang="en-US" smtClean="0"/>
              <a:pPr/>
              <a:t>‹#›</a:t>
            </a:fld>
            <a:endParaRPr lang="en-US"/>
          </a:p>
        </p:txBody>
      </p:sp>
      <p:cxnSp>
        <p:nvCxnSpPr>
          <p:cNvPr id="31" name="Straight Connector 30">
            <a:extLst>
              <a:ext uri="{FF2B5EF4-FFF2-40B4-BE49-F238E27FC236}">
                <a16:creationId xmlns:a16="http://schemas.microsoft.com/office/drawing/2014/main" id="{6BE253E1-8640-8F4A-A0B0-47F028DC03C6}"/>
              </a:ext>
            </a:extLst>
          </p:cNvPr>
          <p:cNvCxnSpPr>
            <a:cxnSpLocks/>
          </p:cNvCxnSpPr>
          <p:nvPr userDrawn="1"/>
        </p:nvCxnSpPr>
        <p:spPr>
          <a:xfrm>
            <a:off x="11358347" y="625959"/>
            <a:ext cx="0" cy="232322"/>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1" name="Text Placeholder 2">
            <a:extLst>
              <a:ext uri="{FF2B5EF4-FFF2-40B4-BE49-F238E27FC236}">
                <a16:creationId xmlns:a16="http://schemas.microsoft.com/office/drawing/2014/main" id="{E1884DB4-8724-2444-AC73-01BDA7C1B25F}"/>
              </a:ext>
            </a:extLst>
          </p:cNvPr>
          <p:cNvSpPr>
            <a:spLocks noGrp="1"/>
          </p:cNvSpPr>
          <p:nvPr>
            <p:ph type="body" sz="quarter" idx="14" hasCustomPrompt="1"/>
          </p:nvPr>
        </p:nvSpPr>
        <p:spPr>
          <a:xfrm>
            <a:off x="536359" y="2009908"/>
            <a:ext cx="711200" cy="256734"/>
          </a:xfrm>
        </p:spPr>
        <p:txBody>
          <a:bodyPr anchor="ctr">
            <a:normAutofit/>
          </a:bodyPr>
          <a:lstStyle>
            <a:lvl1pPr marL="0" indent="0" algn="l">
              <a:buNone/>
              <a:defRPr sz="1600" b="1">
                <a:solidFill>
                  <a:srgbClr val="006241"/>
                </a:solidFill>
                <a:latin typeface="+mn-lt"/>
              </a:defRPr>
            </a:lvl1pPr>
          </a:lstStyle>
          <a:p>
            <a:pPr lvl="0"/>
            <a:r>
              <a:rPr lang="en-US"/>
              <a:t>Task </a:t>
            </a:r>
          </a:p>
        </p:txBody>
      </p:sp>
      <p:sp>
        <p:nvSpPr>
          <p:cNvPr id="38" name="Text Placeholder 2">
            <a:extLst>
              <a:ext uri="{FF2B5EF4-FFF2-40B4-BE49-F238E27FC236}">
                <a16:creationId xmlns:a16="http://schemas.microsoft.com/office/drawing/2014/main" id="{AD305F03-5586-5E4F-81F2-236A9DB36ADD}"/>
              </a:ext>
            </a:extLst>
          </p:cNvPr>
          <p:cNvSpPr>
            <a:spLocks noGrp="1"/>
          </p:cNvSpPr>
          <p:nvPr>
            <p:ph type="body" sz="quarter" idx="26"/>
          </p:nvPr>
        </p:nvSpPr>
        <p:spPr>
          <a:xfrm>
            <a:off x="2081565" y="3052038"/>
            <a:ext cx="3910361" cy="256734"/>
          </a:xfrm>
          <a:solidFill>
            <a:schemeClr val="accent1"/>
          </a:solidFill>
        </p:spPr>
        <p:txBody>
          <a:bodyPr anchor="ctr">
            <a:normAutofit/>
          </a:bodyPr>
          <a:lstStyle>
            <a:lvl1pPr marL="0" indent="0" algn="ctr">
              <a:buNone/>
              <a:defRPr sz="1400">
                <a:solidFill>
                  <a:schemeClr val="bg1"/>
                </a:solidFill>
                <a:latin typeface="+mn-lt"/>
              </a:defRPr>
            </a:lvl1pPr>
          </a:lstStyle>
          <a:p>
            <a:pPr lvl="0"/>
            <a:r>
              <a:rPr lang="en-US"/>
              <a:t>Click to edit Master text styles</a:t>
            </a:r>
          </a:p>
        </p:txBody>
      </p:sp>
      <p:sp>
        <p:nvSpPr>
          <p:cNvPr id="44" name="Text Placeholder 2">
            <a:extLst>
              <a:ext uri="{FF2B5EF4-FFF2-40B4-BE49-F238E27FC236}">
                <a16:creationId xmlns:a16="http://schemas.microsoft.com/office/drawing/2014/main" id="{F4DB0538-1629-4B42-A56E-318B4C79521D}"/>
              </a:ext>
            </a:extLst>
          </p:cNvPr>
          <p:cNvSpPr>
            <a:spLocks noGrp="1"/>
          </p:cNvSpPr>
          <p:nvPr>
            <p:ph type="body" sz="quarter" idx="27" hasCustomPrompt="1"/>
          </p:nvPr>
        </p:nvSpPr>
        <p:spPr>
          <a:xfrm>
            <a:off x="536359" y="2531360"/>
            <a:ext cx="711200" cy="256734"/>
          </a:xfrm>
        </p:spPr>
        <p:txBody>
          <a:bodyPr anchor="ctr">
            <a:normAutofit/>
          </a:bodyPr>
          <a:lstStyle>
            <a:lvl1pPr marL="0" indent="0" algn="l">
              <a:buNone/>
              <a:defRPr sz="1600" b="1">
                <a:solidFill>
                  <a:srgbClr val="006241"/>
                </a:solidFill>
                <a:latin typeface="+mn-lt"/>
              </a:defRPr>
            </a:lvl1pPr>
          </a:lstStyle>
          <a:p>
            <a:pPr lvl="0"/>
            <a:r>
              <a:rPr lang="en-US"/>
              <a:t>Task </a:t>
            </a:r>
          </a:p>
        </p:txBody>
      </p:sp>
      <p:sp>
        <p:nvSpPr>
          <p:cNvPr id="45" name="Text Placeholder 2">
            <a:extLst>
              <a:ext uri="{FF2B5EF4-FFF2-40B4-BE49-F238E27FC236}">
                <a16:creationId xmlns:a16="http://schemas.microsoft.com/office/drawing/2014/main" id="{075659CF-3622-2743-851F-8923DB01AF3E}"/>
              </a:ext>
            </a:extLst>
          </p:cNvPr>
          <p:cNvSpPr>
            <a:spLocks noGrp="1"/>
          </p:cNvSpPr>
          <p:nvPr>
            <p:ph type="body" sz="quarter" idx="28"/>
          </p:nvPr>
        </p:nvSpPr>
        <p:spPr>
          <a:xfrm>
            <a:off x="5189038" y="3574264"/>
            <a:ext cx="2988527" cy="256734"/>
          </a:xfrm>
          <a:solidFill>
            <a:schemeClr val="accent1"/>
          </a:solidFill>
        </p:spPr>
        <p:txBody>
          <a:bodyPr anchor="ctr">
            <a:normAutofit/>
          </a:bodyPr>
          <a:lstStyle>
            <a:lvl1pPr marL="0" indent="0" algn="ctr">
              <a:buNone/>
              <a:defRPr sz="1400">
                <a:solidFill>
                  <a:schemeClr val="bg1"/>
                </a:solidFill>
                <a:latin typeface="+mn-lt"/>
              </a:defRPr>
            </a:lvl1pPr>
          </a:lstStyle>
          <a:p>
            <a:pPr lvl="0"/>
            <a:r>
              <a:rPr lang="en-US"/>
              <a:t>Click to edit Master text styles</a:t>
            </a:r>
          </a:p>
        </p:txBody>
      </p:sp>
      <p:sp>
        <p:nvSpPr>
          <p:cNvPr id="46" name="Text Placeholder 2">
            <a:extLst>
              <a:ext uri="{FF2B5EF4-FFF2-40B4-BE49-F238E27FC236}">
                <a16:creationId xmlns:a16="http://schemas.microsoft.com/office/drawing/2014/main" id="{4B7ABE6A-4FF3-9543-84D7-72D8B9B04EEE}"/>
              </a:ext>
            </a:extLst>
          </p:cNvPr>
          <p:cNvSpPr>
            <a:spLocks noGrp="1"/>
          </p:cNvSpPr>
          <p:nvPr>
            <p:ph type="body" sz="quarter" idx="29" hasCustomPrompt="1"/>
          </p:nvPr>
        </p:nvSpPr>
        <p:spPr>
          <a:xfrm>
            <a:off x="536359" y="3052812"/>
            <a:ext cx="711200" cy="256734"/>
          </a:xfrm>
        </p:spPr>
        <p:txBody>
          <a:bodyPr anchor="ctr">
            <a:normAutofit/>
          </a:bodyPr>
          <a:lstStyle>
            <a:lvl1pPr marL="0" indent="0" algn="l">
              <a:buNone/>
              <a:defRPr sz="1600" b="1">
                <a:solidFill>
                  <a:srgbClr val="006241"/>
                </a:solidFill>
                <a:latin typeface="+mn-lt"/>
              </a:defRPr>
            </a:lvl1pPr>
          </a:lstStyle>
          <a:p>
            <a:pPr lvl="0"/>
            <a:r>
              <a:rPr lang="en-US"/>
              <a:t>Task </a:t>
            </a:r>
          </a:p>
        </p:txBody>
      </p:sp>
      <p:sp>
        <p:nvSpPr>
          <p:cNvPr id="47" name="Text Placeholder 2">
            <a:extLst>
              <a:ext uri="{FF2B5EF4-FFF2-40B4-BE49-F238E27FC236}">
                <a16:creationId xmlns:a16="http://schemas.microsoft.com/office/drawing/2014/main" id="{FCE93C9B-BDFA-DA48-9722-93E7AC19B47D}"/>
              </a:ext>
            </a:extLst>
          </p:cNvPr>
          <p:cNvSpPr>
            <a:spLocks noGrp="1"/>
          </p:cNvSpPr>
          <p:nvPr>
            <p:ph type="body" sz="quarter" idx="30"/>
          </p:nvPr>
        </p:nvSpPr>
        <p:spPr>
          <a:xfrm>
            <a:off x="3260029" y="4102225"/>
            <a:ext cx="7036264" cy="256734"/>
          </a:xfrm>
          <a:solidFill>
            <a:schemeClr val="accent1"/>
          </a:solidFill>
        </p:spPr>
        <p:txBody>
          <a:bodyPr anchor="ctr">
            <a:normAutofit/>
          </a:bodyPr>
          <a:lstStyle>
            <a:lvl1pPr marL="0" indent="0" algn="ctr">
              <a:buNone/>
              <a:defRPr sz="1400">
                <a:solidFill>
                  <a:schemeClr val="bg1"/>
                </a:solidFill>
                <a:latin typeface="+mn-lt"/>
              </a:defRPr>
            </a:lvl1pPr>
          </a:lstStyle>
          <a:p>
            <a:pPr lvl="0"/>
            <a:r>
              <a:rPr lang="en-US"/>
              <a:t>Click to edit Master text styles</a:t>
            </a:r>
          </a:p>
        </p:txBody>
      </p:sp>
      <p:sp>
        <p:nvSpPr>
          <p:cNvPr id="48" name="Text Placeholder 2">
            <a:extLst>
              <a:ext uri="{FF2B5EF4-FFF2-40B4-BE49-F238E27FC236}">
                <a16:creationId xmlns:a16="http://schemas.microsoft.com/office/drawing/2014/main" id="{87FE31FF-EFEA-774A-B412-A17BCCF56511}"/>
              </a:ext>
            </a:extLst>
          </p:cNvPr>
          <p:cNvSpPr>
            <a:spLocks noGrp="1"/>
          </p:cNvSpPr>
          <p:nvPr>
            <p:ph type="body" sz="quarter" idx="31" hasCustomPrompt="1"/>
          </p:nvPr>
        </p:nvSpPr>
        <p:spPr>
          <a:xfrm>
            <a:off x="536359" y="3574264"/>
            <a:ext cx="711200" cy="256734"/>
          </a:xfrm>
        </p:spPr>
        <p:txBody>
          <a:bodyPr anchor="ctr">
            <a:normAutofit/>
          </a:bodyPr>
          <a:lstStyle>
            <a:lvl1pPr marL="0" indent="0" algn="l">
              <a:buNone/>
              <a:defRPr sz="1600" b="1">
                <a:solidFill>
                  <a:srgbClr val="006241"/>
                </a:solidFill>
                <a:latin typeface="+mn-lt"/>
              </a:defRPr>
            </a:lvl1pPr>
          </a:lstStyle>
          <a:p>
            <a:pPr lvl="0"/>
            <a:r>
              <a:rPr lang="en-US"/>
              <a:t>Task </a:t>
            </a:r>
          </a:p>
        </p:txBody>
      </p:sp>
      <p:sp>
        <p:nvSpPr>
          <p:cNvPr id="49" name="Text Placeholder 2">
            <a:extLst>
              <a:ext uri="{FF2B5EF4-FFF2-40B4-BE49-F238E27FC236}">
                <a16:creationId xmlns:a16="http://schemas.microsoft.com/office/drawing/2014/main" id="{C06182F5-CA73-9548-8C9E-778C0D79C293}"/>
              </a:ext>
            </a:extLst>
          </p:cNvPr>
          <p:cNvSpPr>
            <a:spLocks noGrp="1"/>
          </p:cNvSpPr>
          <p:nvPr>
            <p:ph type="body" sz="quarter" idx="32"/>
          </p:nvPr>
        </p:nvSpPr>
        <p:spPr>
          <a:xfrm>
            <a:off x="6222383" y="4617168"/>
            <a:ext cx="4832196" cy="256734"/>
          </a:xfrm>
          <a:solidFill>
            <a:schemeClr val="accent1"/>
          </a:solidFill>
        </p:spPr>
        <p:txBody>
          <a:bodyPr anchor="ctr">
            <a:normAutofit/>
          </a:bodyPr>
          <a:lstStyle>
            <a:lvl1pPr marL="0" indent="0" algn="ctr">
              <a:buNone/>
              <a:defRPr sz="1400">
                <a:solidFill>
                  <a:schemeClr val="bg1"/>
                </a:solidFill>
                <a:latin typeface="+mn-lt"/>
              </a:defRPr>
            </a:lvl1pPr>
          </a:lstStyle>
          <a:p>
            <a:pPr lvl="0"/>
            <a:r>
              <a:rPr lang="en-US"/>
              <a:t>Click to edit Master text styles</a:t>
            </a:r>
          </a:p>
        </p:txBody>
      </p:sp>
      <p:sp>
        <p:nvSpPr>
          <p:cNvPr id="50" name="Text Placeholder 2">
            <a:extLst>
              <a:ext uri="{FF2B5EF4-FFF2-40B4-BE49-F238E27FC236}">
                <a16:creationId xmlns:a16="http://schemas.microsoft.com/office/drawing/2014/main" id="{4DE7B252-5204-C54B-B2AB-728EAAD28795}"/>
              </a:ext>
            </a:extLst>
          </p:cNvPr>
          <p:cNvSpPr>
            <a:spLocks noGrp="1"/>
          </p:cNvSpPr>
          <p:nvPr>
            <p:ph type="body" sz="quarter" idx="33" hasCustomPrompt="1"/>
          </p:nvPr>
        </p:nvSpPr>
        <p:spPr>
          <a:xfrm>
            <a:off x="536359" y="4095716"/>
            <a:ext cx="711200" cy="256734"/>
          </a:xfrm>
        </p:spPr>
        <p:txBody>
          <a:bodyPr anchor="ctr">
            <a:normAutofit/>
          </a:bodyPr>
          <a:lstStyle>
            <a:lvl1pPr marL="0" indent="0" algn="l">
              <a:buNone/>
              <a:defRPr sz="1600" b="1">
                <a:solidFill>
                  <a:srgbClr val="006241"/>
                </a:solidFill>
                <a:latin typeface="+mn-lt"/>
              </a:defRPr>
            </a:lvl1pPr>
          </a:lstStyle>
          <a:p>
            <a:pPr lvl="0"/>
            <a:r>
              <a:rPr lang="en-US"/>
              <a:t>Task </a:t>
            </a:r>
          </a:p>
        </p:txBody>
      </p:sp>
      <p:sp>
        <p:nvSpPr>
          <p:cNvPr id="51" name="Text Placeholder 2">
            <a:extLst>
              <a:ext uri="{FF2B5EF4-FFF2-40B4-BE49-F238E27FC236}">
                <a16:creationId xmlns:a16="http://schemas.microsoft.com/office/drawing/2014/main" id="{36352348-FB9A-0C4E-AC97-1B51444891A4}"/>
              </a:ext>
            </a:extLst>
          </p:cNvPr>
          <p:cNvSpPr>
            <a:spLocks noGrp="1"/>
          </p:cNvSpPr>
          <p:nvPr>
            <p:ph type="body" sz="quarter" idx="34"/>
          </p:nvPr>
        </p:nvSpPr>
        <p:spPr>
          <a:xfrm>
            <a:off x="2081564" y="5138620"/>
            <a:ext cx="5332965" cy="256734"/>
          </a:xfrm>
          <a:solidFill>
            <a:schemeClr val="accent1"/>
          </a:solidFill>
        </p:spPr>
        <p:txBody>
          <a:bodyPr anchor="ctr">
            <a:normAutofit/>
          </a:bodyPr>
          <a:lstStyle>
            <a:lvl1pPr marL="0" indent="0" algn="ctr">
              <a:buNone/>
              <a:defRPr sz="1400">
                <a:solidFill>
                  <a:schemeClr val="bg1"/>
                </a:solidFill>
                <a:latin typeface="+mn-lt"/>
              </a:defRPr>
            </a:lvl1pPr>
          </a:lstStyle>
          <a:p>
            <a:pPr lvl="0"/>
            <a:r>
              <a:rPr lang="en-US"/>
              <a:t>Click to edit Master text styles</a:t>
            </a:r>
          </a:p>
        </p:txBody>
      </p:sp>
      <p:sp>
        <p:nvSpPr>
          <p:cNvPr id="52" name="Text Placeholder 2">
            <a:extLst>
              <a:ext uri="{FF2B5EF4-FFF2-40B4-BE49-F238E27FC236}">
                <a16:creationId xmlns:a16="http://schemas.microsoft.com/office/drawing/2014/main" id="{68E1BFD4-3A5E-8641-9D2F-00409E3793B6}"/>
              </a:ext>
            </a:extLst>
          </p:cNvPr>
          <p:cNvSpPr>
            <a:spLocks noGrp="1"/>
          </p:cNvSpPr>
          <p:nvPr>
            <p:ph type="body" sz="quarter" idx="35" hasCustomPrompt="1"/>
          </p:nvPr>
        </p:nvSpPr>
        <p:spPr>
          <a:xfrm>
            <a:off x="536359" y="5660073"/>
            <a:ext cx="711200" cy="256734"/>
          </a:xfrm>
        </p:spPr>
        <p:txBody>
          <a:bodyPr anchor="ctr">
            <a:normAutofit/>
          </a:bodyPr>
          <a:lstStyle>
            <a:lvl1pPr marL="0" indent="0" algn="l">
              <a:buNone/>
              <a:defRPr sz="1600" b="1">
                <a:solidFill>
                  <a:srgbClr val="006241"/>
                </a:solidFill>
                <a:latin typeface="+mn-lt"/>
              </a:defRPr>
            </a:lvl1pPr>
          </a:lstStyle>
          <a:p>
            <a:pPr lvl="0"/>
            <a:r>
              <a:rPr lang="en-US"/>
              <a:t>Task </a:t>
            </a:r>
          </a:p>
        </p:txBody>
      </p:sp>
      <p:sp>
        <p:nvSpPr>
          <p:cNvPr id="53" name="Text Placeholder 2">
            <a:extLst>
              <a:ext uri="{FF2B5EF4-FFF2-40B4-BE49-F238E27FC236}">
                <a16:creationId xmlns:a16="http://schemas.microsoft.com/office/drawing/2014/main" id="{E6AA6E42-ABF6-0042-B39E-9D863B855B56}"/>
              </a:ext>
            </a:extLst>
          </p:cNvPr>
          <p:cNvSpPr>
            <a:spLocks noGrp="1"/>
          </p:cNvSpPr>
          <p:nvPr>
            <p:ph type="body" sz="quarter" idx="36"/>
          </p:nvPr>
        </p:nvSpPr>
        <p:spPr>
          <a:xfrm>
            <a:off x="4601737" y="5660073"/>
            <a:ext cx="6452837" cy="256734"/>
          </a:xfrm>
          <a:solidFill>
            <a:schemeClr val="accent1"/>
          </a:solidFill>
        </p:spPr>
        <p:txBody>
          <a:bodyPr anchor="ctr">
            <a:normAutofit/>
          </a:bodyPr>
          <a:lstStyle>
            <a:lvl1pPr marL="0" indent="0" algn="ctr">
              <a:buNone/>
              <a:defRPr sz="1400">
                <a:solidFill>
                  <a:schemeClr val="bg1"/>
                </a:solidFill>
                <a:latin typeface="+mn-lt"/>
              </a:defRPr>
            </a:lvl1pPr>
          </a:lstStyle>
          <a:p>
            <a:pPr lvl="0"/>
            <a:r>
              <a:rPr lang="en-US"/>
              <a:t>Click to edit Master text styles</a:t>
            </a:r>
          </a:p>
        </p:txBody>
      </p:sp>
      <p:sp>
        <p:nvSpPr>
          <p:cNvPr id="54" name="Text Placeholder 2">
            <a:extLst>
              <a:ext uri="{FF2B5EF4-FFF2-40B4-BE49-F238E27FC236}">
                <a16:creationId xmlns:a16="http://schemas.microsoft.com/office/drawing/2014/main" id="{2A47D090-BD26-A34F-A587-274164E5624A}"/>
              </a:ext>
            </a:extLst>
          </p:cNvPr>
          <p:cNvSpPr>
            <a:spLocks noGrp="1"/>
          </p:cNvSpPr>
          <p:nvPr>
            <p:ph type="body" sz="quarter" idx="37" hasCustomPrompt="1"/>
          </p:nvPr>
        </p:nvSpPr>
        <p:spPr>
          <a:xfrm>
            <a:off x="536359" y="4617168"/>
            <a:ext cx="711200" cy="256734"/>
          </a:xfrm>
        </p:spPr>
        <p:txBody>
          <a:bodyPr anchor="ctr">
            <a:normAutofit/>
          </a:bodyPr>
          <a:lstStyle>
            <a:lvl1pPr marL="0" indent="0" algn="l">
              <a:buNone/>
              <a:defRPr sz="1600" b="1">
                <a:solidFill>
                  <a:srgbClr val="006241"/>
                </a:solidFill>
                <a:latin typeface="+mn-lt"/>
              </a:defRPr>
            </a:lvl1pPr>
          </a:lstStyle>
          <a:p>
            <a:pPr lvl="0"/>
            <a:r>
              <a:rPr lang="en-US"/>
              <a:t>Task </a:t>
            </a:r>
          </a:p>
        </p:txBody>
      </p:sp>
      <p:sp>
        <p:nvSpPr>
          <p:cNvPr id="55" name="Text Placeholder 2">
            <a:extLst>
              <a:ext uri="{FF2B5EF4-FFF2-40B4-BE49-F238E27FC236}">
                <a16:creationId xmlns:a16="http://schemas.microsoft.com/office/drawing/2014/main" id="{6E947712-F350-C94B-A96E-F9EF11B0DCAD}"/>
              </a:ext>
            </a:extLst>
          </p:cNvPr>
          <p:cNvSpPr>
            <a:spLocks noGrp="1"/>
          </p:cNvSpPr>
          <p:nvPr>
            <p:ph type="body" sz="quarter" idx="38" hasCustomPrompt="1"/>
          </p:nvPr>
        </p:nvSpPr>
        <p:spPr>
          <a:xfrm>
            <a:off x="536359" y="5138620"/>
            <a:ext cx="711200" cy="256734"/>
          </a:xfrm>
        </p:spPr>
        <p:txBody>
          <a:bodyPr anchor="ctr">
            <a:normAutofit/>
          </a:bodyPr>
          <a:lstStyle>
            <a:lvl1pPr marL="0" indent="0" algn="l">
              <a:buNone/>
              <a:defRPr sz="1600" b="1">
                <a:solidFill>
                  <a:srgbClr val="006241"/>
                </a:solidFill>
                <a:latin typeface="+mn-lt"/>
              </a:defRPr>
            </a:lvl1pPr>
          </a:lstStyle>
          <a:p>
            <a:pPr lvl="0"/>
            <a:r>
              <a:rPr lang="en-US"/>
              <a:t>Task </a:t>
            </a:r>
          </a:p>
        </p:txBody>
      </p:sp>
      <p:sp>
        <p:nvSpPr>
          <p:cNvPr id="56" name="Text Placeholder 2">
            <a:extLst>
              <a:ext uri="{FF2B5EF4-FFF2-40B4-BE49-F238E27FC236}">
                <a16:creationId xmlns:a16="http://schemas.microsoft.com/office/drawing/2014/main" id="{55B41E2F-B664-B64E-A6F2-0F2A19DCC055}"/>
              </a:ext>
            </a:extLst>
          </p:cNvPr>
          <p:cNvSpPr>
            <a:spLocks noGrp="1"/>
          </p:cNvSpPr>
          <p:nvPr>
            <p:ph type="body" sz="quarter" idx="39"/>
          </p:nvPr>
        </p:nvSpPr>
        <p:spPr>
          <a:xfrm>
            <a:off x="3419706" y="2539082"/>
            <a:ext cx="5657387" cy="256734"/>
          </a:xfrm>
          <a:solidFill>
            <a:schemeClr val="accent1"/>
          </a:solidFill>
        </p:spPr>
        <p:txBody>
          <a:bodyPr anchor="ctr">
            <a:normAutofit/>
          </a:bodyPr>
          <a:lstStyle>
            <a:lvl1pPr marL="0" indent="0" algn="ctr">
              <a:buNone/>
              <a:defRPr sz="1400">
                <a:solidFill>
                  <a:schemeClr val="bg1"/>
                </a:solidFill>
                <a:latin typeface="+mn-lt"/>
              </a:defRPr>
            </a:lvl1pPr>
          </a:lstStyle>
          <a:p>
            <a:pPr lvl="0"/>
            <a:r>
              <a:rPr lang="en-US"/>
              <a:t>Click to edit Master text styles</a:t>
            </a:r>
          </a:p>
        </p:txBody>
      </p:sp>
      <p:sp>
        <p:nvSpPr>
          <p:cNvPr id="57" name="Text Placeholder 2">
            <a:extLst>
              <a:ext uri="{FF2B5EF4-FFF2-40B4-BE49-F238E27FC236}">
                <a16:creationId xmlns:a16="http://schemas.microsoft.com/office/drawing/2014/main" id="{E61344E7-7C91-2348-832A-A007EEA0A355}"/>
              </a:ext>
            </a:extLst>
          </p:cNvPr>
          <p:cNvSpPr>
            <a:spLocks noGrp="1"/>
          </p:cNvSpPr>
          <p:nvPr>
            <p:ph type="body" sz="quarter" idx="40"/>
          </p:nvPr>
        </p:nvSpPr>
        <p:spPr>
          <a:xfrm>
            <a:off x="1868360" y="2011556"/>
            <a:ext cx="4277293" cy="256734"/>
          </a:xfrm>
          <a:solidFill>
            <a:schemeClr val="accent1"/>
          </a:solidFill>
        </p:spPr>
        <p:txBody>
          <a:bodyPr anchor="ctr">
            <a:normAutofit/>
          </a:bodyPr>
          <a:lstStyle>
            <a:lvl1pPr marL="0" indent="0" algn="ctr">
              <a:buNone/>
              <a:defRPr sz="1400">
                <a:solidFill>
                  <a:schemeClr val="bg1"/>
                </a:solidFill>
                <a:latin typeface="+mn-lt"/>
              </a:defRPr>
            </a:lvl1pPr>
          </a:lstStyle>
          <a:p>
            <a:pPr lvl="0"/>
            <a:r>
              <a:rPr lang="en-US"/>
              <a:t>Click to edit Master text styles</a:t>
            </a:r>
          </a:p>
        </p:txBody>
      </p:sp>
      <p:sp>
        <p:nvSpPr>
          <p:cNvPr id="27" name="Rectangle 26">
            <a:extLst>
              <a:ext uri="{FF2B5EF4-FFF2-40B4-BE49-F238E27FC236}">
                <a16:creationId xmlns:a16="http://schemas.microsoft.com/office/drawing/2014/main" id="{CE2175C7-9CB8-2448-9B05-69F01779E8F9}"/>
              </a:ext>
            </a:extLst>
          </p:cNvPr>
          <p:cNvSpPr/>
          <p:nvPr userDrawn="1"/>
        </p:nvSpPr>
        <p:spPr>
          <a:xfrm>
            <a:off x="0" y="6392985"/>
            <a:ext cx="12192000" cy="465015"/>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8" name="TextBox 27">
            <a:extLst>
              <a:ext uri="{FF2B5EF4-FFF2-40B4-BE49-F238E27FC236}">
                <a16:creationId xmlns:a16="http://schemas.microsoft.com/office/drawing/2014/main" id="{19663B76-15CB-434D-8715-085FAB65AA38}"/>
              </a:ext>
            </a:extLst>
          </p:cNvPr>
          <p:cNvSpPr txBox="1"/>
          <p:nvPr userDrawn="1"/>
        </p:nvSpPr>
        <p:spPr>
          <a:xfrm>
            <a:off x="10557584" y="6593168"/>
            <a:ext cx="1098057" cy="107722"/>
          </a:xfrm>
          <a:prstGeom prst="rect">
            <a:avLst/>
          </a:prstGeom>
          <a:noFill/>
        </p:spPr>
        <p:txBody>
          <a:bodyPr wrap="none" lIns="0" tIns="0" rIns="0" bIns="0" rtlCol="0">
            <a:spAutoFit/>
          </a:bodyPr>
          <a:lstStyle/>
          <a:p>
            <a:pPr algn="r"/>
            <a:r>
              <a:rPr lang="en-US" sz="700">
                <a:solidFill>
                  <a:schemeClr val="bg1"/>
                </a:solidFill>
                <a:latin typeface="Proxima Nova Rg" panose="02000506030000020004" pitchFamily="50" charset="0"/>
                <a:cs typeface="Arial" panose="020B0604020202020204" pitchFamily="34" charset="0"/>
              </a:rPr>
              <a:t>© UAB. All Rights Reserved.</a:t>
            </a:r>
          </a:p>
        </p:txBody>
      </p:sp>
      <p:sp>
        <p:nvSpPr>
          <p:cNvPr id="35" name="Footer Placeholder 1"/>
          <p:cNvSpPr>
            <a:spLocks noGrp="1"/>
          </p:cNvSpPr>
          <p:nvPr>
            <p:ph type="ftr" sz="quarter" idx="10"/>
          </p:nvPr>
        </p:nvSpPr>
        <p:spPr>
          <a:xfrm>
            <a:off x="3751383" y="6502713"/>
            <a:ext cx="6471140" cy="208250"/>
          </a:xfrm>
          <a:prstGeom prst="rect">
            <a:avLst/>
          </a:prstGeom>
        </p:spPr>
        <p:txBody>
          <a:bodyPr lIns="0" tIns="0" rIns="0" bIns="0" anchor="b"/>
          <a:lstStyle>
            <a:lvl1pPr algn="l">
              <a:defRPr sz="1000">
                <a:solidFill>
                  <a:schemeClr val="bg1"/>
                </a:solidFill>
              </a:defRPr>
            </a:lvl1pPr>
          </a:lstStyle>
          <a:p>
            <a:r>
              <a:rPr lang="en-GB"/>
              <a:t>SCHOOL OF PUBLIC HEALTH</a:t>
            </a:r>
          </a:p>
        </p:txBody>
      </p:sp>
      <p:pic>
        <p:nvPicPr>
          <p:cNvPr id="26" name="Picture 2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6361" y="6548817"/>
            <a:ext cx="1763517" cy="153349"/>
          </a:xfrm>
          <a:prstGeom prst="rect">
            <a:avLst/>
          </a:prstGeom>
        </p:spPr>
      </p:pic>
    </p:spTree>
    <p:extLst>
      <p:ext uri="{BB962C8B-B14F-4D97-AF65-F5344CB8AC3E}">
        <p14:creationId xmlns:p14="http://schemas.microsoft.com/office/powerpoint/2010/main" val="1333163517"/>
      </p:ext>
    </p:extLst>
  </p:cSld>
  <p:clrMapOvr>
    <a:masterClrMapping/>
  </p:clrMapOvr>
  <p:extLst>
    <p:ext uri="{DCECCB84-F9BA-43D5-87BE-67443E8EF086}">
      <p15:sldGuideLst xmlns:p15="http://schemas.microsoft.com/office/powerpoint/2012/main">
        <p15:guide id="1" pos="339" userDrawn="1">
          <p15:clr>
            <a:srgbClr val="FBAE40"/>
          </p15:clr>
        </p15:guide>
        <p15:guide id="2" orient="horz" pos="4252" userDrawn="1">
          <p15:clr>
            <a:srgbClr val="FBAE40"/>
          </p15:clr>
        </p15:guide>
        <p15:guide id="3" pos="7159" userDrawn="1">
          <p15:clr>
            <a:srgbClr val="FBAE40"/>
          </p15:clr>
        </p15:guide>
        <p15:guide id="4" pos="7039" userDrawn="1">
          <p15:clr>
            <a:srgbClr val="FBAE40"/>
          </p15:clr>
        </p15:guide>
        <p15:guide id="5" pos="7344" userDrawn="1">
          <p15:clr>
            <a:srgbClr val="FBAE40"/>
          </p15:clr>
        </p15:guide>
        <p15:guide id="6" orient="horz" pos="3905" userDrawn="1">
          <p15:clr>
            <a:srgbClr val="FBAE40"/>
          </p15:clr>
        </p15:guide>
        <p15:guide id="7" orient="horz" pos="966" userDrawn="1">
          <p15:clr>
            <a:srgbClr val="FBAE40"/>
          </p15:clr>
        </p15:guide>
        <p15:guide id="8" pos="788" userDrawn="1">
          <p15:clr>
            <a:srgbClr val="FBAE40"/>
          </p15:clr>
        </p15:guide>
        <p15:guide id="9" orient="horz" pos="4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 Slide - Gradient Picture 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27C0CC0-C774-0848-A11D-83E3655401BB}"/>
              </a:ext>
            </a:extLst>
          </p:cNvPr>
          <p:cNvSpPr/>
          <p:nvPr userDrawn="1"/>
        </p:nvSpPr>
        <p:spPr>
          <a:xfrm>
            <a:off x="0" y="0"/>
            <a:ext cx="12192000" cy="6858000"/>
          </a:xfrm>
          <a:prstGeom prst="rect">
            <a:avLst/>
          </a:prstGeom>
          <a:gradFill>
            <a:gsLst>
              <a:gs pos="70000">
                <a:srgbClr val="328A5E">
                  <a:alpha val="78000"/>
                </a:srgbClr>
              </a:gs>
              <a:gs pos="100000">
                <a:schemeClr val="accent2">
                  <a:lumMod val="60000"/>
                  <a:lumOff val="40000"/>
                  <a:alpha val="60000"/>
                </a:schemeClr>
              </a:gs>
              <a:gs pos="36000">
                <a:srgbClr val="006241"/>
              </a:gs>
            </a:gsLst>
            <a:lin ang="1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38BFFBB1-09AD-2142-892E-C4655DFBA1FE}"/>
              </a:ext>
            </a:extLst>
          </p:cNvPr>
          <p:cNvSpPr>
            <a:spLocks noGrp="1"/>
          </p:cNvSpPr>
          <p:nvPr>
            <p:ph type="ctrTitle" hasCustomPrompt="1"/>
          </p:nvPr>
        </p:nvSpPr>
        <p:spPr>
          <a:xfrm>
            <a:off x="762000" y="1876586"/>
            <a:ext cx="9144000" cy="2387600"/>
          </a:xfrm>
        </p:spPr>
        <p:txBody>
          <a:bodyPr anchor="b"/>
          <a:lstStyle>
            <a:lvl1pPr algn="l">
              <a:defRPr sz="6000">
                <a:solidFill>
                  <a:schemeClr val="bg1"/>
                </a:solidFill>
                <a:latin typeface="+mn-lt"/>
              </a:defRPr>
            </a:lvl1pPr>
          </a:lstStyle>
          <a:p>
            <a:r>
              <a:rPr lang="en-US"/>
              <a:t>Intro Slide – Gradient Picture Background</a:t>
            </a:r>
          </a:p>
        </p:txBody>
      </p:sp>
      <p:sp>
        <p:nvSpPr>
          <p:cNvPr id="5" name="Subtitle 2">
            <a:extLst>
              <a:ext uri="{FF2B5EF4-FFF2-40B4-BE49-F238E27FC236}">
                <a16:creationId xmlns:a16="http://schemas.microsoft.com/office/drawing/2014/main" id="{D1AFCF8C-333C-AB4A-9E7D-40B5AC498B44}"/>
              </a:ext>
            </a:extLst>
          </p:cNvPr>
          <p:cNvSpPr>
            <a:spLocks noGrp="1"/>
          </p:cNvSpPr>
          <p:nvPr>
            <p:ph type="subTitle" idx="1"/>
          </p:nvPr>
        </p:nvSpPr>
        <p:spPr>
          <a:xfrm>
            <a:off x="762000" y="4356261"/>
            <a:ext cx="9144000" cy="1655762"/>
          </a:xfrm>
        </p:spPr>
        <p:txBody>
          <a:bodyPr/>
          <a:lstStyle>
            <a:lvl1pPr marL="0" indent="0" algn="l">
              <a:buNone/>
              <a:defRPr sz="2400">
                <a:solidFill>
                  <a:schemeClr val="bg1"/>
                </a:solidFill>
                <a:latin typeface="+mn-lt"/>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9" name="TextBox 8">
            <a:extLst>
              <a:ext uri="{FF2B5EF4-FFF2-40B4-BE49-F238E27FC236}">
                <a16:creationId xmlns:a16="http://schemas.microsoft.com/office/drawing/2014/main" id="{1B7E0110-86FC-B542-B54F-1133FA61432F}"/>
              </a:ext>
            </a:extLst>
          </p:cNvPr>
          <p:cNvSpPr txBox="1"/>
          <p:nvPr userDrawn="1"/>
        </p:nvSpPr>
        <p:spPr>
          <a:xfrm>
            <a:off x="-3" y="-426745"/>
            <a:ext cx="12192003" cy="307777"/>
          </a:xfrm>
          <a:prstGeom prst="rect">
            <a:avLst/>
          </a:prstGeom>
          <a:solidFill>
            <a:schemeClr val="bg1"/>
          </a:solidFill>
        </p:spPr>
        <p:txBody>
          <a:bodyPr wrap="square" rtlCol="0">
            <a:spAutoFit/>
          </a:bodyPr>
          <a:lstStyle/>
          <a:p>
            <a:pPr algn="ctr"/>
            <a:r>
              <a:rPr lang="pl-PL" sz="1400">
                <a:solidFill>
                  <a:schemeClr val="accent2"/>
                </a:solidFill>
                <a:latin typeface="Proxima Nova Rg" panose="02000506030000020004" pitchFamily="50" charset="0"/>
              </a:rPr>
              <a:t>To insert a background image, right-click on the slide – select FORMAT BACKGROUND &gt; Picture or texture fill</a:t>
            </a:r>
            <a:endParaRPr lang="bg-BG" sz="1400">
              <a:solidFill>
                <a:schemeClr val="accent2"/>
              </a:solidFill>
              <a:latin typeface="Proxima Nova Rg" panose="02000506030000020004" pitchFamily="50" charset="0"/>
            </a:endParaRPr>
          </a:p>
        </p:txBody>
      </p:sp>
    </p:spTree>
    <p:extLst>
      <p:ext uri="{BB962C8B-B14F-4D97-AF65-F5344CB8AC3E}">
        <p14:creationId xmlns:p14="http://schemas.microsoft.com/office/powerpoint/2010/main" val="1259678215"/>
      </p:ext>
    </p:extLst>
  </p:cSld>
  <p:clrMapOvr>
    <a:masterClrMapping/>
  </p:clrMapOvr>
  <p:extLst>
    <p:ext uri="{DCECCB84-F9BA-43D5-87BE-67443E8EF086}">
      <p15:sldGuideLst xmlns:p15="http://schemas.microsoft.com/office/powerpoint/2012/main">
        <p15:guide id="1" pos="483" userDrawn="1">
          <p15:clr>
            <a:srgbClr val="FBAE40"/>
          </p15:clr>
        </p15:guide>
        <p15:guide id="2" orient="horz" pos="2546" userDrawn="1">
          <p15:clr>
            <a:srgbClr val="FBAE40"/>
          </p15:clr>
        </p15:guide>
        <p15:guide id="3" pos="6243" userDrawn="1">
          <p15:clr>
            <a:srgbClr val="FBAE40"/>
          </p15:clr>
        </p15:guide>
        <p15:guide id="4" orient="horz" pos="584" userDrawn="1">
          <p15:clr>
            <a:srgbClr val="FBAE40"/>
          </p15:clr>
        </p15:guide>
        <p15:guide id="5" orient="horz" pos="991" userDrawn="1">
          <p15:clr>
            <a:srgbClr val="FBAE40"/>
          </p15:clr>
        </p15:guide>
        <p15:guide id="6" orient="horz" pos="2744"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36364" y="476722"/>
            <a:ext cx="10636465" cy="768545"/>
          </a:xfrm>
        </p:spPr>
        <p:txBody>
          <a:bodyPr/>
          <a:lstStyle>
            <a:lvl1pPr>
              <a:defRPr>
                <a:latin typeface="+mn-lt"/>
              </a:defRPr>
            </a:lvl1pPr>
          </a:lstStyle>
          <a:p>
            <a:r>
              <a:rPr lang="en-US"/>
              <a:t>Click to edit Master title style</a:t>
            </a:r>
            <a:endParaRPr lang="en-GB"/>
          </a:p>
        </p:txBody>
      </p:sp>
      <p:sp>
        <p:nvSpPr>
          <p:cNvPr id="3" name="Slide Number Placeholder 5">
            <a:extLst>
              <a:ext uri="{FF2B5EF4-FFF2-40B4-BE49-F238E27FC236}">
                <a16:creationId xmlns:a16="http://schemas.microsoft.com/office/drawing/2014/main" id="{70CB3332-03E0-A04A-BAC4-A603576BAAB3}"/>
              </a:ext>
            </a:extLst>
          </p:cNvPr>
          <p:cNvSpPr>
            <a:spLocks noGrp="1"/>
          </p:cNvSpPr>
          <p:nvPr>
            <p:ph type="sldNum" sz="quarter" idx="4"/>
          </p:nvPr>
        </p:nvSpPr>
        <p:spPr>
          <a:xfrm>
            <a:off x="11470781" y="570009"/>
            <a:ext cx="304131" cy="365125"/>
          </a:xfrm>
          <a:prstGeom prst="rect">
            <a:avLst/>
          </a:prstGeom>
        </p:spPr>
        <p:txBody>
          <a:bodyPr vert="horz" lIns="0" tIns="45720" rIns="0" bIns="45720" rtlCol="0" anchor="ctr"/>
          <a:lstStyle>
            <a:lvl1pPr algn="l">
              <a:defRPr sz="1000" b="0" i="0">
                <a:solidFill>
                  <a:schemeClr val="accent6"/>
                </a:solidFill>
                <a:latin typeface="+mn-lt"/>
              </a:defRPr>
            </a:lvl1pPr>
          </a:lstStyle>
          <a:p>
            <a:fld id="{54797FC3-DC33-DA47-95F6-F7EB925D69E8}" type="slidenum">
              <a:rPr lang="en-US" smtClean="0"/>
              <a:pPr/>
              <a:t>‹#›</a:t>
            </a:fld>
            <a:endParaRPr lang="en-US"/>
          </a:p>
        </p:txBody>
      </p:sp>
      <p:cxnSp>
        <p:nvCxnSpPr>
          <p:cNvPr id="4" name="Straight Connector 3">
            <a:extLst>
              <a:ext uri="{FF2B5EF4-FFF2-40B4-BE49-F238E27FC236}">
                <a16:creationId xmlns:a16="http://schemas.microsoft.com/office/drawing/2014/main" id="{6BE253E1-8640-8F4A-A0B0-47F028DC03C6}"/>
              </a:ext>
            </a:extLst>
          </p:cNvPr>
          <p:cNvCxnSpPr>
            <a:cxnSpLocks/>
          </p:cNvCxnSpPr>
          <p:nvPr userDrawn="1"/>
        </p:nvCxnSpPr>
        <p:spPr>
          <a:xfrm>
            <a:off x="11358347" y="625959"/>
            <a:ext cx="0" cy="232322"/>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0917502"/>
      </p:ext>
    </p:extLst>
  </p:cSld>
  <p:clrMapOvr>
    <a:masterClrMapping/>
  </p:clrMapOvr>
  <p:extLst>
    <p:ext uri="{DCECCB84-F9BA-43D5-87BE-67443E8EF086}">
      <p15:sldGuideLst xmlns:p15="http://schemas.microsoft.com/office/powerpoint/2012/main">
        <p15:guide id="1" pos="339" userDrawn="1">
          <p15:clr>
            <a:srgbClr val="FBAE40"/>
          </p15:clr>
        </p15:guide>
        <p15:guide id="2" orient="horz" pos="432" userDrawn="1">
          <p15:clr>
            <a:srgbClr val="FBAE40"/>
          </p15:clr>
        </p15:guide>
        <p15:guide id="3" pos="7159" userDrawn="1">
          <p15:clr>
            <a:srgbClr val="FBAE40"/>
          </p15:clr>
        </p15:guide>
        <p15:guide id="4" pos="7039" userDrawn="1">
          <p15:clr>
            <a:srgbClr val="FBAE40"/>
          </p15:clr>
        </p15:guide>
        <p15:guide id="5" pos="7344"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acts - Separate">
    <p:spTree>
      <p:nvGrpSpPr>
        <p:cNvPr id="1" name=""/>
        <p:cNvGrpSpPr/>
        <p:nvPr/>
      </p:nvGrpSpPr>
      <p:grpSpPr>
        <a:xfrm>
          <a:off x="0" y="0"/>
          <a:ext cx="0" cy="0"/>
          <a:chOff x="0" y="0"/>
          <a:chExt cx="0" cy="0"/>
        </a:xfrm>
      </p:grpSpPr>
      <p:sp>
        <p:nvSpPr>
          <p:cNvPr id="41" name="Text Placeholder 12"/>
          <p:cNvSpPr>
            <a:spLocks noGrp="1"/>
          </p:cNvSpPr>
          <p:nvPr>
            <p:ph type="body" sz="quarter" idx="21"/>
          </p:nvPr>
        </p:nvSpPr>
        <p:spPr>
          <a:xfrm>
            <a:off x="535431" y="5841108"/>
            <a:ext cx="3420932" cy="173930"/>
          </a:xfrm>
          <a:solidFill>
            <a:schemeClr val="accent5"/>
          </a:solidFill>
        </p:spPr>
        <p:txBody>
          <a:bodyPr lIns="396000" rIns="396000" anchor="ctr">
            <a:noAutofit/>
          </a:bodyPr>
          <a:lstStyle>
            <a:lvl1pPr marL="0" indent="0">
              <a:buNone/>
              <a:defRPr sz="1100" b="1">
                <a:solidFill>
                  <a:schemeClr val="accent5"/>
                </a:solidFill>
                <a:latin typeface="+mn-lt"/>
              </a:defRPr>
            </a:lvl1pPr>
            <a:lvl2pPr marL="457178" indent="0">
              <a:buNone/>
              <a:defRPr sz="1800" b="1">
                <a:solidFill>
                  <a:schemeClr val="bg1"/>
                </a:solidFill>
              </a:defRPr>
            </a:lvl2pPr>
            <a:lvl3pPr marL="914354" indent="0">
              <a:buNone/>
              <a:defRPr sz="1800" b="1">
                <a:solidFill>
                  <a:schemeClr val="bg1"/>
                </a:solidFill>
              </a:defRPr>
            </a:lvl3pPr>
            <a:lvl4pPr marL="1371532" indent="0">
              <a:buNone/>
              <a:defRPr sz="1800" b="1">
                <a:solidFill>
                  <a:schemeClr val="bg1"/>
                </a:solidFill>
              </a:defRPr>
            </a:lvl4pPr>
            <a:lvl5pPr marL="1828709" indent="0">
              <a:buNone/>
              <a:defRPr sz="1800" b="1">
                <a:solidFill>
                  <a:schemeClr val="bg1"/>
                </a:solidFill>
              </a:defRPr>
            </a:lvl5pPr>
          </a:lstStyle>
          <a:p>
            <a:pPr lvl="0"/>
            <a:r>
              <a:rPr lang="en-US"/>
              <a:t>Click to edit Master text styles</a:t>
            </a:r>
          </a:p>
        </p:txBody>
      </p:sp>
      <p:sp>
        <p:nvSpPr>
          <p:cNvPr id="2" name="Title 1"/>
          <p:cNvSpPr>
            <a:spLocks noGrp="1"/>
          </p:cNvSpPr>
          <p:nvPr>
            <p:ph type="title"/>
          </p:nvPr>
        </p:nvSpPr>
        <p:spPr>
          <a:xfrm>
            <a:off x="536364" y="476722"/>
            <a:ext cx="10636465" cy="768545"/>
          </a:xfrm>
        </p:spPr>
        <p:txBody>
          <a:bodyPr/>
          <a:lstStyle>
            <a:lvl1pPr>
              <a:defRPr>
                <a:latin typeface="+mn-lt"/>
              </a:defRPr>
            </a:lvl1pPr>
          </a:lstStyle>
          <a:p>
            <a:r>
              <a:rPr lang="en-US"/>
              <a:t>Click to edit Master title style</a:t>
            </a:r>
            <a:endParaRPr lang="en-GB"/>
          </a:p>
        </p:txBody>
      </p:sp>
      <p:sp>
        <p:nvSpPr>
          <p:cNvPr id="25" name="Text Placeholder 24"/>
          <p:cNvSpPr>
            <a:spLocks noGrp="1"/>
          </p:cNvSpPr>
          <p:nvPr>
            <p:ph type="body" sz="quarter" idx="13"/>
          </p:nvPr>
        </p:nvSpPr>
        <p:spPr>
          <a:xfrm>
            <a:off x="535431" y="2442410"/>
            <a:ext cx="3420932" cy="3420000"/>
          </a:xfrm>
          <a:solidFill>
            <a:schemeClr val="accent1"/>
          </a:solidFill>
          <a:ln>
            <a:noFill/>
          </a:ln>
        </p:spPr>
        <p:txBody>
          <a:bodyPr lIns="396000" tIns="360000" rIns="396000">
            <a:normAutofit/>
          </a:bodyPr>
          <a:lstStyle>
            <a:lvl1pPr marL="0" indent="0">
              <a:buNone/>
              <a:defRPr sz="1800">
                <a:solidFill>
                  <a:schemeClr val="bg1"/>
                </a:solidFill>
                <a:latin typeface="+mn-lt"/>
              </a:defRPr>
            </a:lvl1pPr>
            <a:lvl2pPr marL="457178" indent="0">
              <a:buNone/>
              <a:defRPr sz="1800">
                <a:solidFill>
                  <a:schemeClr val="bg1"/>
                </a:solidFill>
              </a:defRPr>
            </a:lvl2pPr>
            <a:lvl3pPr marL="914354" indent="0">
              <a:buNone/>
              <a:defRPr sz="1800">
                <a:solidFill>
                  <a:schemeClr val="bg1"/>
                </a:solidFill>
              </a:defRPr>
            </a:lvl3pPr>
            <a:lvl4pPr marL="1371532" indent="0">
              <a:buNone/>
              <a:defRPr sz="1800">
                <a:solidFill>
                  <a:schemeClr val="bg1"/>
                </a:solidFill>
              </a:defRPr>
            </a:lvl4pPr>
            <a:lvl5pPr marL="1828709" indent="0">
              <a:buNone/>
              <a:defRPr sz="1800">
                <a:solidFill>
                  <a:schemeClr val="bg1"/>
                </a:solidFill>
              </a:defRPr>
            </a:lvl5pPr>
          </a:lstStyle>
          <a:p>
            <a:pPr lvl="0"/>
            <a:r>
              <a:rPr lang="en-US"/>
              <a:t>Click to edit Master text styles</a:t>
            </a:r>
          </a:p>
        </p:txBody>
      </p:sp>
      <p:sp>
        <p:nvSpPr>
          <p:cNvPr id="13" name="Text Placeholder 12"/>
          <p:cNvSpPr>
            <a:spLocks noGrp="1"/>
          </p:cNvSpPr>
          <p:nvPr>
            <p:ph type="body" sz="quarter" idx="16"/>
          </p:nvPr>
        </p:nvSpPr>
        <p:spPr>
          <a:xfrm>
            <a:off x="535431" y="1652337"/>
            <a:ext cx="3420932" cy="790074"/>
          </a:xfrm>
          <a:solidFill>
            <a:schemeClr val="accent3"/>
          </a:solidFill>
        </p:spPr>
        <p:txBody>
          <a:bodyPr lIns="396000" rIns="396000" anchor="ctr">
            <a:noAutofit/>
          </a:bodyPr>
          <a:lstStyle>
            <a:lvl1pPr marL="0" indent="0">
              <a:buNone/>
              <a:defRPr sz="1800" b="1">
                <a:solidFill>
                  <a:schemeClr val="bg1"/>
                </a:solidFill>
                <a:latin typeface="+mn-lt"/>
              </a:defRPr>
            </a:lvl1pPr>
            <a:lvl2pPr marL="457178" indent="0">
              <a:buNone/>
              <a:defRPr sz="1800" b="1">
                <a:solidFill>
                  <a:schemeClr val="bg1"/>
                </a:solidFill>
              </a:defRPr>
            </a:lvl2pPr>
            <a:lvl3pPr marL="914354" indent="0">
              <a:buNone/>
              <a:defRPr sz="1800" b="1">
                <a:solidFill>
                  <a:schemeClr val="bg1"/>
                </a:solidFill>
              </a:defRPr>
            </a:lvl3pPr>
            <a:lvl4pPr marL="1371532" indent="0">
              <a:buNone/>
              <a:defRPr sz="1800" b="1">
                <a:solidFill>
                  <a:schemeClr val="bg1"/>
                </a:solidFill>
              </a:defRPr>
            </a:lvl4pPr>
            <a:lvl5pPr marL="1828709" indent="0">
              <a:buNone/>
              <a:defRPr sz="1800" b="1">
                <a:solidFill>
                  <a:schemeClr val="bg1"/>
                </a:solidFill>
              </a:defRPr>
            </a:lvl5pPr>
          </a:lstStyle>
          <a:p>
            <a:pPr lvl="0"/>
            <a:r>
              <a:rPr lang="en-US"/>
              <a:t>Click to edit Master text styles</a:t>
            </a:r>
          </a:p>
        </p:txBody>
      </p:sp>
      <p:sp>
        <p:nvSpPr>
          <p:cNvPr id="34" name="Slide Number Placeholder 5">
            <a:extLst>
              <a:ext uri="{FF2B5EF4-FFF2-40B4-BE49-F238E27FC236}">
                <a16:creationId xmlns:a16="http://schemas.microsoft.com/office/drawing/2014/main" id="{70CB3332-03E0-A04A-BAC4-A603576BAAB3}"/>
              </a:ext>
            </a:extLst>
          </p:cNvPr>
          <p:cNvSpPr>
            <a:spLocks noGrp="1"/>
          </p:cNvSpPr>
          <p:nvPr>
            <p:ph type="sldNum" sz="quarter" idx="4"/>
          </p:nvPr>
        </p:nvSpPr>
        <p:spPr>
          <a:xfrm>
            <a:off x="11470781" y="570009"/>
            <a:ext cx="304131" cy="365125"/>
          </a:xfrm>
          <a:prstGeom prst="rect">
            <a:avLst/>
          </a:prstGeom>
        </p:spPr>
        <p:txBody>
          <a:bodyPr vert="horz" lIns="0" tIns="45720" rIns="0" bIns="45720" rtlCol="0" anchor="ctr"/>
          <a:lstStyle>
            <a:lvl1pPr algn="l">
              <a:defRPr sz="1000" b="0" i="0">
                <a:solidFill>
                  <a:schemeClr val="accent6"/>
                </a:solidFill>
                <a:latin typeface="+mn-lt"/>
              </a:defRPr>
            </a:lvl1pPr>
          </a:lstStyle>
          <a:p>
            <a:fld id="{54797FC3-DC33-DA47-95F6-F7EB925D69E8}" type="slidenum">
              <a:rPr lang="en-US" smtClean="0"/>
              <a:pPr/>
              <a:t>‹#›</a:t>
            </a:fld>
            <a:endParaRPr lang="en-US"/>
          </a:p>
        </p:txBody>
      </p:sp>
      <p:cxnSp>
        <p:nvCxnSpPr>
          <p:cNvPr id="35" name="Straight Connector 34">
            <a:extLst>
              <a:ext uri="{FF2B5EF4-FFF2-40B4-BE49-F238E27FC236}">
                <a16:creationId xmlns:a16="http://schemas.microsoft.com/office/drawing/2014/main" id="{6BE253E1-8640-8F4A-A0B0-47F028DC03C6}"/>
              </a:ext>
            </a:extLst>
          </p:cNvPr>
          <p:cNvCxnSpPr>
            <a:cxnSpLocks/>
          </p:cNvCxnSpPr>
          <p:nvPr userDrawn="1"/>
        </p:nvCxnSpPr>
        <p:spPr>
          <a:xfrm>
            <a:off x="11358347" y="625959"/>
            <a:ext cx="0" cy="232322"/>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7" name="Text Placeholder 12"/>
          <p:cNvSpPr>
            <a:spLocks noGrp="1"/>
          </p:cNvSpPr>
          <p:nvPr>
            <p:ph type="body" sz="quarter" idx="17"/>
          </p:nvPr>
        </p:nvSpPr>
        <p:spPr>
          <a:xfrm>
            <a:off x="4389363" y="1652337"/>
            <a:ext cx="3420932" cy="790074"/>
          </a:xfrm>
          <a:solidFill>
            <a:schemeClr val="accent3"/>
          </a:solidFill>
        </p:spPr>
        <p:txBody>
          <a:bodyPr lIns="396000" rIns="396000" anchor="ctr">
            <a:noAutofit/>
          </a:bodyPr>
          <a:lstStyle>
            <a:lvl1pPr marL="0" indent="0">
              <a:buNone/>
              <a:defRPr sz="1800" b="1">
                <a:solidFill>
                  <a:schemeClr val="bg1"/>
                </a:solidFill>
                <a:latin typeface="+mn-lt"/>
              </a:defRPr>
            </a:lvl1pPr>
            <a:lvl2pPr marL="457178" indent="0">
              <a:buNone/>
              <a:defRPr sz="1800" b="1">
                <a:solidFill>
                  <a:schemeClr val="bg1"/>
                </a:solidFill>
              </a:defRPr>
            </a:lvl2pPr>
            <a:lvl3pPr marL="914354" indent="0">
              <a:buNone/>
              <a:defRPr sz="1800" b="1">
                <a:solidFill>
                  <a:schemeClr val="bg1"/>
                </a:solidFill>
              </a:defRPr>
            </a:lvl3pPr>
            <a:lvl4pPr marL="1371532" indent="0">
              <a:buNone/>
              <a:defRPr sz="1800" b="1">
                <a:solidFill>
                  <a:schemeClr val="bg1"/>
                </a:solidFill>
              </a:defRPr>
            </a:lvl4pPr>
            <a:lvl5pPr marL="1828709" indent="0">
              <a:buNone/>
              <a:defRPr sz="1800" b="1">
                <a:solidFill>
                  <a:schemeClr val="bg1"/>
                </a:solidFill>
              </a:defRPr>
            </a:lvl5pPr>
          </a:lstStyle>
          <a:p>
            <a:pPr lvl="0"/>
            <a:r>
              <a:rPr lang="en-US"/>
              <a:t>Click to edit Master text styles</a:t>
            </a:r>
          </a:p>
        </p:txBody>
      </p:sp>
      <p:sp>
        <p:nvSpPr>
          <p:cNvPr id="38" name="Text Placeholder 12"/>
          <p:cNvSpPr>
            <a:spLocks noGrp="1"/>
          </p:cNvSpPr>
          <p:nvPr>
            <p:ph type="body" sz="quarter" idx="18"/>
          </p:nvPr>
        </p:nvSpPr>
        <p:spPr>
          <a:xfrm>
            <a:off x="8238603" y="1652337"/>
            <a:ext cx="3420932" cy="790074"/>
          </a:xfrm>
          <a:solidFill>
            <a:schemeClr val="accent3"/>
          </a:solidFill>
        </p:spPr>
        <p:txBody>
          <a:bodyPr lIns="396000" rIns="396000" anchor="ctr">
            <a:noAutofit/>
          </a:bodyPr>
          <a:lstStyle>
            <a:lvl1pPr marL="0" indent="0">
              <a:buNone/>
              <a:defRPr sz="1800" b="1">
                <a:solidFill>
                  <a:schemeClr val="bg1"/>
                </a:solidFill>
                <a:latin typeface="+mn-lt"/>
              </a:defRPr>
            </a:lvl1pPr>
            <a:lvl2pPr marL="457178" indent="0">
              <a:buNone/>
              <a:defRPr sz="1800" b="1">
                <a:solidFill>
                  <a:schemeClr val="bg1"/>
                </a:solidFill>
              </a:defRPr>
            </a:lvl2pPr>
            <a:lvl3pPr marL="914354" indent="0">
              <a:buNone/>
              <a:defRPr sz="1800" b="1">
                <a:solidFill>
                  <a:schemeClr val="bg1"/>
                </a:solidFill>
              </a:defRPr>
            </a:lvl3pPr>
            <a:lvl4pPr marL="1371532" indent="0">
              <a:buNone/>
              <a:defRPr sz="1800" b="1">
                <a:solidFill>
                  <a:schemeClr val="bg1"/>
                </a:solidFill>
              </a:defRPr>
            </a:lvl4pPr>
            <a:lvl5pPr marL="1828709" indent="0">
              <a:buNone/>
              <a:defRPr sz="1800" b="1">
                <a:solidFill>
                  <a:schemeClr val="bg1"/>
                </a:solidFill>
              </a:defRPr>
            </a:lvl5pPr>
          </a:lstStyle>
          <a:p>
            <a:pPr lvl="0"/>
            <a:r>
              <a:rPr lang="en-US"/>
              <a:t>Click to edit Master text styles</a:t>
            </a:r>
          </a:p>
        </p:txBody>
      </p:sp>
      <p:sp>
        <p:nvSpPr>
          <p:cNvPr id="42" name="Text Placeholder 12"/>
          <p:cNvSpPr>
            <a:spLocks noGrp="1"/>
          </p:cNvSpPr>
          <p:nvPr>
            <p:ph type="body" sz="quarter" idx="22"/>
          </p:nvPr>
        </p:nvSpPr>
        <p:spPr>
          <a:xfrm>
            <a:off x="4389363" y="5841108"/>
            <a:ext cx="3420932" cy="173930"/>
          </a:xfrm>
          <a:solidFill>
            <a:schemeClr val="accent5"/>
          </a:solidFill>
        </p:spPr>
        <p:txBody>
          <a:bodyPr lIns="396000" rIns="396000" anchor="ctr">
            <a:noAutofit/>
          </a:bodyPr>
          <a:lstStyle>
            <a:lvl1pPr marL="0" indent="0">
              <a:buNone/>
              <a:defRPr sz="1100" b="1">
                <a:solidFill>
                  <a:schemeClr val="accent5"/>
                </a:solidFill>
                <a:latin typeface="+mn-lt"/>
              </a:defRPr>
            </a:lvl1pPr>
            <a:lvl2pPr marL="457178" indent="0">
              <a:buNone/>
              <a:defRPr sz="1800" b="1">
                <a:solidFill>
                  <a:schemeClr val="bg1"/>
                </a:solidFill>
              </a:defRPr>
            </a:lvl2pPr>
            <a:lvl3pPr marL="914354" indent="0">
              <a:buNone/>
              <a:defRPr sz="1800" b="1">
                <a:solidFill>
                  <a:schemeClr val="bg1"/>
                </a:solidFill>
              </a:defRPr>
            </a:lvl3pPr>
            <a:lvl4pPr marL="1371532" indent="0">
              <a:buNone/>
              <a:defRPr sz="1800" b="1">
                <a:solidFill>
                  <a:schemeClr val="bg1"/>
                </a:solidFill>
              </a:defRPr>
            </a:lvl4pPr>
            <a:lvl5pPr marL="1828709" indent="0">
              <a:buNone/>
              <a:defRPr sz="1800" b="1">
                <a:solidFill>
                  <a:schemeClr val="bg1"/>
                </a:solidFill>
              </a:defRPr>
            </a:lvl5pPr>
          </a:lstStyle>
          <a:p>
            <a:pPr lvl="0"/>
            <a:r>
              <a:rPr lang="en-US"/>
              <a:t>Click to edit Master text styles</a:t>
            </a:r>
          </a:p>
        </p:txBody>
      </p:sp>
      <p:sp>
        <p:nvSpPr>
          <p:cNvPr id="43" name="Text Placeholder 12"/>
          <p:cNvSpPr>
            <a:spLocks noGrp="1"/>
          </p:cNvSpPr>
          <p:nvPr>
            <p:ph type="body" sz="quarter" idx="23"/>
          </p:nvPr>
        </p:nvSpPr>
        <p:spPr>
          <a:xfrm>
            <a:off x="8238603" y="5841108"/>
            <a:ext cx="3420932" cy="173930"/>
          </a:xfrm>
          <a:solidFill>
            <a:schemeClr val="accent5"/>
          </a:solidFill>
        </p:spPr>
        <p:txBody>
          <a:bodyPr lIns="396000" rIns="396000" anchor="ctr">
            <a:noAutofit/>
          </a:bodyPr>
          <a:lstStyle>
            <a:lvl1pPr marL="0" indent="0">
              <a:buNone/>
              <a:defRPr sz="1100" b="1">
                <a:solidFill>
                  <a:schemeClr val="accent5"/>
                </a:solidFill>
                <a:latin typeface="+mn-lt"/>
              </a:defRPr>
            </a:lvl1pPr>
            <a:lvl2pPr marL="457178" indent="0">
              <a:buNone/>
              <a:defRPr sz="1800" b="1">
                <a:solidFill>
                  <a:schemeClr val="bg1"/>
                </a:solidFill>
              </a:defRPr>
            </a:lvl2pPr>
            <a:lvl3pPr marL="914354" indent="0">
              <a:buNone/>
              <a:defRPr sz="1800" b="1">
                <a:solidFill>
                  <a:schemeClr val="bg1"/>
                </a:solidFill>
              </a:defRPr>
            </a:lvl3pPr>
            <a:lvl4pPr marL="1371532" indent="0">
              <a:buNone/>
              <a:defRPr sz="1800" b="1">
                <a:solidFill>
                  <a:schemeClr val="bg1"/>
                </a:solidFill>
              </a:defRPr>
            </a:lvl4pPr>
            <a:lvl5pPr marL="1828709" indent="0">
              <a:buNone/>
              <a:defRPr sz="1800" b="1">
                <a:solidFill>
                  <a:schemeClr val="bg1"/>
                </a:solidFill>
              </a:defRPr>
            </a:lvl5pPr>
          </a:lstStyle>
          <a:p>
            <a:pPr lvl="0"/>
            <a:r>
              <a:rPr lang="en-US"/>
              <a:t>Click to edit Master text styles</a:t>
            </a:r>
          </a:p>
        </p:txBody>
      </p:sp>
      <p:sp>
        <p:nvSpPr>
          <p:cNvPr id="44" name="Text Placeholder 24"/>
          <p:cNvSpPr>
            <a:spLocks noGrp="1"/>
          </p:cNvSpPr>
          <p:nvPr>
            <p:ph type="body" sz="quarter" idx="24"/>
          </p:nvPr>
        </p:nvSpPr>
        <p:spPr>
          <a:xfrm>
            <a:off x="4389363" y="2442411"/>
            <a:ext cx="3420932" cy="3420000"/>
          </a:xfrm>
          <a:solidFill>
            <a:schemeClr val="accent1"/>
          </a:solidFill>
        </p:spPr>
        <p:txBody>
          <a:bodyPr lIns="396000" tIns="360000" rIns="396000">
            <a:normAutofit/>
          </a:bodyPr>
          <a:lstStyle>
            <a:lvl1pPr marL="0" indent="0">
              <a:buNone/>
              <a:defRPr sz="1800">
                <a:solidFill>
                  <a:schemeClr val="bg1"/>
                </a:solidFill>
                <a:latin typeface="+mn-lt"/>
              </a:defRPr>
            </a:lvl1pPr>
            <a:lvl2pPr marL="457178" indent="0">
              <a:buNone/>
              <a:defRPr sz="1800">
                <a:solidFill>
                  <a:schemeClr val="bg1"/>
                </a:solidFill>
              </a:defRPr>
            </a:lvl2pPr>
            <a:lvl3pPr marL="914354" indent="0">
              <a:buNone/>
              <a:defRPr sz="1800">
                <a:solidFill>
                  <a:schemeClr val="bg1"/>
                </a:solidFill>
              </a:defRPr>
            </a:lvl3pPr>
            <a:lvl4pPr marL="1371532" indent="0">
              <a:buNone/>
              <a:defRPr sz="1800">
                <a:solidFill>
                  <a:schemeClr val="bg1"/>
                </a:solidFill>
              </a:defRPr>
            </a:lvl4pPr>
            <a:lvl5pPr marL="1828709" indent="0">
              <a:buNone/>
              <a:defRPr sz="1800">
                <a:solidFill>
                  <a:schemeClr val="bg1"/>
                </a:solidFill>
              </a:defRPr>
            </a:lvl5pPr>
          </a:lstStyle>
          <a:p>
            <a:pPr lvl="0"/>
            <a:r>
              <a:rPr lang="en-US"/>
              <a:t>Click to edit Master text styles</a:t>
            </a:r>
          </a:p>
        </p:txBody>
      </p:sp>
      <p:sp>
        <p:nvSpPr>
          <p:cNvPr id="45" name="Text Placeholder 24"/>
          <p:cNvSpPr>
            <a:spLocks noGrp="1"/>
          </p:cNvSpPr>
          <p:nvPr>
            <p:ph type="body" sz="quarter" idx="25"/>
          </p:nvPr>
        </p:nvSpPr>
        <p:spPr>
          <a:xfrm>
            <a:off x="8238603" y="2442411"/>
            <a:ext cx="3420932" cy="3420000"/>
          </a:xfrm>
          <a:solidFill>
            <a:schemeClr val="accent1"/>
          </a:solidFill>
        </p:spPr>
        <p:txBody>
          <a:bodyPr lIns="396000" tIns="360000" rIns="396000">
            <a:normAutofit/>
          </a:bodyPr>
          <a:lstStyle>
            <a:lvl1pPr marL="0" indent="0">
              <a:buNone/>
              <a:defRPr sz="1800">
                <a:solidFill>
                  <a:schemeClr val="bg1"/>
                </a:solidFill>
                <a:latin typeface="+mn-lt"/>
              </a:defRPr>
            </a:lvl1pPr>
            <a:lvl2pPr marL="457178" indent="0">
              <a:buNone/>
              <a:defRPr sz="1800">
                <a:solidFill>
                  <a:schemeClr val="bg1"/>
                </a:solidFill>
              </a:defRPr>
            </a:lvl2pPr>
            <a:lvl3pPr marL="914354" indent="0">
              <a:buNone/>
              <a:defRPr sz="1800">
                <a:solidFill>
                  <a:schemeClr val="bg1"/>
                </a:solidFill>
              </a:defRPr>
            </a:lvl3pPr>
            <a:lvl4pPr marL="1371532" indent="0">
              <a:buNone/>
              <a:defRPr sz="1800">
                <a:solidFill>
                  <a:schemeClr val="bg1"/>
                </a:solidFill>
              </a:defRPr>
            </a:lvl4pPr>
            <a:lvl5pPr marL="1828709" indent="0">
              <a:buNone/>
              <a:defRPr sz="1800">
                <a:solidFill>
                  <a:schemeClr val="bg1"/>
                </a:solidFill>
              </a:defRPr>
            </a:lvl5pPr>
          </a:lstStyle>
          <a:p>
            <a:pPr lvl="0"/>
            <a:r>
              <a:rPr lang="en-US"/>
              <a:t>Click to edit Master text styles</a:t>
            </a:r>
          </a:p>
        </p:txBody>
      </p:sp>
      <p:sp>
        <p:nvSpPr>
          <p:cNvPr id="18" name="Rectangle 17">
            <a:extLst>
              <a:ext uri="{FF2B5EF4-FFF2-40B4-BE49-F238E27FC236}">
                <a16:creationId xmlns:a16="http://schemas.microsoft.com/office/drawing/2014/main" id="{CE2175C7-9CB8-2448-9B05-69F01779E8F9}"/>
              </a:ext>
            </a:extLst>
          </p:cNvPr>
          <p:cNvSpPr/>
          <p:nvPr userDrawn="1"/>
        </p:nvSpPr>
        <p:spPr>
          <a:xfrm>
            <a:off x="0" y="6392985"/>
            <a:ext cx="12192000" cy="465015"/>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TextBox 19">
            <a:extLst>
              <a:ext uri="{FF2B5EF4-FFF2-40B4-BE49-F238E27FC236}">
                <a16:creationId xmlns:a16="http://schemas.microsoft.com/office/drawing/2014/main" id="{19663B76-15CB-434D-8715-085FAB65AA38}"/>
              </a:ext>
            </a:extLst>
          </p:cNvPr>
          <p:cNvSpPr txBox="1"/>
          <p:nvPr userDrawn="1"/>
        </p:nvSpPr>
        <p:spPr>
          <a:xfrm>
            <a:off x="10557584" y="6593168"/>
            <a:ext cx="1098057" cy="107722"/>
          </a:xfrm>
          <a:prstGeom prst="rect">
            <a:avLst/>
          </a:prstGeom>
          <a:noFill/>
        </p:spPr>
        <p:txBody>
          <a:bodyPr wrap="none" lIns="0" tIns="0" rIns="0" bIns="0" rtlCol="0">
            <a:spAutoFit/>
          </a:bodyPr>
          <a:lstStyle/>
          <a:p>
            <a:pPr algn="r"/>
            <a:r>
              <a:rPr lang="en-US" sz="700">
                <a:solidFill>
                  <a:schemeClr val="bg1"/>
                </a:solidFill>
                <a:latin typeface="Proxima Nova Rg" panose="02000506030000020004" pitchFamily="50" charset="0"/>
                <a:cs typeface="Arial" panose="020B0604020202020204" pitchFamily="34" charset="0"/>
              </a:rPr>
              <a:t>© UAB. All Rights Reserved.</a:t>
            </a:r>
          </a:p>
        </p:txBody>
      </p:sp>
      <p:sp>
        <p:nvSpPr>
          <p:cNvPr id="22" name="Footer Placeholder 1"/>
          <p:cNvSpPr>
            <a:spLocks noGrp="1"/>
          </p:cNvSpPr>
          <p:nvPr>
            <p:ph type="ftr" sz="quarter" idx="10"/>
          </p:nvPr>
        </p:nvSpPr>
        <p:spPr>
          <a:xfrm>
            <a:off x="3751383" y="6502713"/>
            <a:ext cx="6471140" cy="208250"/>
          </a:xfrm>
          <a:prstGeom prst="rect">
            <a:avLst/>
          </a:prstGeom>
        </p:spPr>
        <p:txBody>
          <a:bodyPr lIns="0" tIns="0" rIns="0" bIns="0" anchor="b"/>
          <a:lstStyle>
            <a:lvl1pPr algn="l">
              <a:defRPr sz="1000">
                <a:solidFill>
                  <a:schemeClr val="bg1"/>
                </a:solidFill>
              </a:defRPr>
            </a:lvl1pPr>
          </a:lstStyle>
          <a:p>
            <a:r>
              <a:rPr lang="en-GB"/>
              <a:t>SCHOOL OF PUBLIC HEALTH</a:t>
            </a:r>
          </a:p>
        </p:txBody>
      </p:sp>
      <p:pic>
        <p:nvPicPr>
          <p:cNvPr id="19" name="Picture 1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6361" y="6548817"/>
            <a:ext cx="1763517" cy="153349"/>
          </a:xfrm>
          <a:prstGeom prst="rect">
            <a:avLst/>
          </a:prstGeom>
        </p:spPr>
      </p:pic>
    </p:spTree>
    <p:extLst>
      <p:ext uri="{BB962C8B-B14F-4D97-AF65-F5344CB8AC3E}">
        <p14:creationId xmlns:p14="http://schemas.microsoft.com/office/powerpoint/2010/main" val="796499949"/>
      </p:ext>
    </p:extLst>
  </p:cSld>
  <p:clrMapOvr>
    <a:masterClrMapping/>
  </p:clrMapOvr>
  <p:extLst>
    <p:ext uri="{DCECCB84-F9BA-43D5-87BE-67443E8EF086}">
      <p15:sldGuideLst xmlns:p15="http://schemas.microsoft.com/office/powerpoint/2012/main">
        <p15:guide id="1" orient="horz" pos="1042" userDrawn="1">
          <p15:clr>
            <a:srgbClr val="FBAE40"/>
          </p15:clr>
        </p15:guide>
        <p15:guide id="2" pos="339" userDrawn="1">
          <p15:clr>
            <a:srgbClr val="FBAE40"/>
          </p15:clr>
        </p15:guide>
        <p15:guide id="3" orient="horz" pos="3789" userDrawn="1">
          <p15:clr>
            <a:srgbClr val="FBAE40"/>
          </p15:clr>
        </p15:guide>
        <p15:guide id="4" pos="7159" userDrawn="1">
          <p15:clr>
            <a:srgbClr val="FBAE40"/>
          </p15:clr>
        </p15:guide>
        <p15:guide id="5" pos="7039" userDrawn="1">
          <p15:clr>
            <a:srgbClr val="FBAE40"/>
          </p15:clr>
        </p15:guide>
        <p15:guide id="6" pos="7344" userDrawn="1">
          <p15:clr>
            <a:srgbClr val="FBAE40"/>
          </p15:clr>
        </p15:guide>
        <p15:guide id="7" orient="horz" pos="432" userDrawn="1">
          <p15:clr>
            <a:srgbClr val="FBAE40"/>
          </p15:clr>
        </p15:guide>
        <p15:guide id="8" pos="2491" userDrawn="1">
          <p15:clr>
            <a:srgbClr val="FBAE40"/>
          </p15:clr>
        </p15:guide>
        <p15:guide id="9" pos="2761" userDrawn="1">
          <p15:clr>
            <a:srgbClr val="FBAE40"/>
          </p15:clr>
        </p15:guide>
        <p15:guide id="10" pos="4921" userDrawn="1">
          <p15:clr>
            <a:srgbClr val="FBAE40"/>
          </p15:clr>
        </p15:guide>
        <p15:guide id="11" pos="5192" userDrawn="1">
          <p15:clr>
            <a:srgbClr val="FBAE40"/>
          </p15:clr>
        </p15:guide>
        <p15:guide id="12" orient="horz" pos="4252"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acts - 4 Related">
    <p:spTree>
      <p:nvGrpSpPr>
        <p:cNvPr id="1" name=""/>
        <p:cNvGrpSpPr/>
        <p:nvPr/>
      </p:nvGrpSpPr>
      <p:grpSpPr>
        <a:xfrm>
          <a:off x="0" y="0"/>
          <a:ext cx="0" cy="0"/>
          <a:chOff x="0" y="0"/>
          <a:chExt cx="0" cy="0"/>
        </a:xfrm>
      </p:grpSpPr>
      <p:grpSp>
        <p:nvGrpSpPr>
          <p:cNvPr id="3" name="Group 2"/>
          <p:cNvGrpSpPr/>
          <p:nvPr userDrawn="1"/>
        </p:nvGrpSpPr>
        <p:grpSpPr>
          <a:xfrm>
            <a:off x="542929" y="1665288"/>
            <a:ext cx="5631649" cy="2052000"/>
            <a:chOff x="542925" y="1665288"/>
            <a:chExt cx="5758291" cy="2170112"/>
          </a:xfrm>
        </p:grpSpPr>
        <p:sp>
          <p:nvSpPr>
            <p:cNvPr id="4" name="Rectangle 3"/>
            <p:cNvSpPr/>
            <p:nvPr/>
          </p:nvSpPr>
          <p:spPr>
            <a:xfrm>
              <a:off x="542925" y="1665288"/>
              <a:ext cx="5553075" cy="2170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5" name="Triangle 4"/>
            <p:cNvSpPr/>
            <p:nvPr/>
          </p:nvSpPr>
          <p:spPr>
            <a:xfrm rot="5400000">
              <a:off x="6059966" y="1923372"/>
              <a:ext cx="266505" cy="21599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grpSp>
        <p:nvGrpSpPr>
          <p:cNvPr id="6" name="Group 5"/>
          <p:cNvGrpSpPr/>
          <p:nvPr userDrawn="1"/>
        </p:nvGrpSpPr>
        <p:grpSpPr>
          <a:xfrm>
            <a:off x="6227653" y="1665288"/>
            <a:ext cx="5430947" cy="2247806"/>
            <a:chOff x="6227654" y="1665288"/>
            <a:chExt cx="5430946" cy="2369060"/>
          </a:xfrm>
        </p:grpSpPr>
        <p:sp>
          <p:nvSpPr>
            <p:cNvPr id="7" name="Rectangle 6"/>
            <p:cNvSpPr/>
            <p:nvPr/>
          </p:nvSpPr>
          <p:spPr>
            <a:xfrm>
              <a:off x="6227654" y="1665288"/>
              <a:ext cx="5430946" cy="21701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Triangle 7"/>
            <p:cNvSpPr/>
            <p:nvPr/>
          </p:nvSpPr>
          <p:spPr>
            <a:xfrm rot="10800000">
              <a:off x="11157494" y="3818354"/>
              <a:ext cx="250553" cy="2159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grpSp>
        <p:nvGrpSpPr>
          <p:cNvPr id="9" name="Group 8"/>
          <p:cNvGrpSpPr/>
          <p:nvPr userDrawn="1"/>
        </p:nvGrpSpPr>
        <p:grpSpPr>
          <a:xfrm rot="10800000">
            <a:off x="542925" y="3749587"/>
            <a:ext cx="5430947" cy="2287958"/>
            <a:chOff x="6227654" y="1665288"/>
            <a:chExt cx="5430946" cy="2369060"/>
          </a:xfrm>
          <a:solidFill>
            <a:schemeClr val="accent5"/>
          </a:solidFill>
        </p:grpSpPr>
        <p:sp>
          <p:nvSpPr>
            <p:cNvPr id="10" name="Rectangle 9"/>
            <p:cNvSpPr/>
            <p:nvPr/>
          </p:nvSpPr>
          <p:spPr>
            <a:xfrm>
              <a:off x="6227654" y="1665288"/>
              <a:ext cx="5430946" cy="21701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1" name="Triangle 10"/>
            <p:cNvSpPr/>
            <p:nvPr/>
          </p:nvSpPr>
          <p:spPr>
            <a:xfrm rot="10800000">
              <a:off x="11157494" y="3818354"/>
              <a:ext cx="250553" cy="21599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grpSp>
        <p:nvGrpSpPr>
          <p:cNvPr id="12" name="Group 11"/>
          <p:cNvGrpSpPr/>
          <p:nvPr userDrawn="1"/>
        </p:nvGrpSpPr>
        <p:grpSpPr>
          <a:xfrm rot="10800000">
            <a:off x="6030965" y="3939994"/>
            <a:ext cx="5627639" cy="2097557"/>
            <a:chOff x="542925" y="1665288"/>
            <a:chExt cx="5754191" cy="2170112"/>
          </a:xfrm>
          <a:solidFill>
            <a:schemeClr val="accent2"/>
          </a:solidFill>
        </p:grpSpPr>
        <p:sp>
          <p:nvSpPr>
            <p:cNvPr id="13" name="Rectangle 12"/>
            <p:cNvSpPr/>
            <p:nvPr/>
          </p:nvSpPr>
          <p:spPr>
            <a:xfrm>
              <a:off x="542925" y="1665288"/>
              <a:ext cx="5553075" cy="21701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4" name="Triangle 13"/>
            <p:cNvSpPr/>
            <p:nvPr/>
          </p:nvSpPr>
          <p:spPr>
            <a:xfrm rot="5400000">
              <a:off x="6055866" y="1923370"/>
              <a:ext cx="266505" cy="21599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sp>
        <p:nvSpPr>
          <p:cNvPr id="15" name="Title 1"/>
          <p:cNvSpPr>
            <a:spLocks noGrp="1"/>
          </p:cNvSpPr>
          <p:nvPr>
            <p:ph type="title"/>
          </p:nvPr>
        </p:nvSpPr>
        <p:spPr>
          <a:xfrm>
            <a:off x="536364" y="476722"/>
            <a:ext cx="10636465" cy="768545"/>
          </a:xfrm>
        </p:spPr>
        <p:txBody>
          <a:bodyPr/>
          <a:lstStyle>
            <a:lvl1pPr>
              <a:defRPr>
                <a:latin typeface="+mn-lt"/>
              </a:defRPr>
            </a:lvl1pPr>
          </a:lstStyle>
          <a:p>
            <a:r>
              <a:rPr lang="en-US"/>
              <a:t>Click to edit Master title style</a:t>
            </a:r>
            <a:endParaRPr lang="en-GB"/>
          </a:p>
        </p:txBody>
      </p:sp>
      <p:sp>
        <p:nvSpPr>
          <p:cNvPr id="16" name="Text Placeholder 24"/>
          <p:cNvSpPr>
            <a:spLocks noGrp="1"/>
          </p:cNvSpPr>
          <p:nvPr>
            <p:ph type="body" sz="quarter" idx="13"/>
          </p:nvPr>
        </p:nvSpPr>
        <p:spPr>
          <a:xfrm>
            <a:off x="982281" y="2024621"/>
            <a:ext cx="4552235" cy="1333334"/>
          </a:xfrm>
        </p:spPr>
        <p:txBody>
          <a:bodyPr anchor="ctr">
            <a:normAutofit/>
          </a:bodyPr>
          <a:lstStyle>
            <a:lvl1pPr marL="0" indent="0">
              <a:buNone/>
              <a:defRPr sz="1800" b="1">
                <a:solidFill>
                  <a:schemeClr val="bg1"/>
                </a:solidFill>
                <a:latin typeface="+mn-lt"/>
              </a:defRPr>
            </a:lvl1pPr>
            <a:lvl2pPr marL="457178" indent="0">
              <a:buNone/>
              <a:defRPr sz="1800">
                <a:solidFill>
                  <a:schemeClr val="bg1"/>
                </a:solidFill>
              </a:defRPr>
            </a:lvl2pPr>
            <a:lvl3pPr marL="914354" indent="0">
              <a:buNone/>
              <a:defRPr sz="1800">
                <a:solidFill>
                  <a:schemeClr val="bg1"/>
                </a:solidFill>
              </a:defRPr>
            </a:lvl3pPr>
            <a:lvl4pPr marL="1371532" indent="0">
              <a:buNone/>
              <a:defRPr sz="1800">
                <a:solidFill>
                  <a:schemeClr val="bg1"/>
                </a:solidFill>
              </a:defRPr>
            </a:lvl4pPr>
            <a:lvl5pPr marL="1828709" indent="0">
              <a:buNone/>
              <a:defRPr sz="1800">
                <a:solidFill>
                  <a:schemeClr val="bg1"/>
                </a:solidFill>
              </a:defRPr>
            </a:lvl5pPr>
          </a:lstStyle>
          <a:p>
            <a:pPr lvl="0"/>
            <a:r>
              <a:rPr lang="en-US"/>
              <a:t>Click to edit Master text styles</a:t>
            </a:r>
          </a:p>
        </p:txBody>
      </p:sp>
      <p:sp>
        <p:nvSpPr>
          <p:cNvPr id="17" name="Text Placeholder 24"/>
          <p:cNvSpPr>
            <a:spLocks noGrp="1"/>
          </p:cNvSpPr>
          <p:nvPr>
            <p:ph type="body" sz="quarter" idx="14"/>
          </p:nvPr>
        </p:nvSpPr>
        <p:spPr>
          <a:xfrm>
            <a:off x="6667009" y="2024621"/>
            <a:ext cx="4552235" cy="1333334"/>
          </a:xfrm>
        </p:spPr>
        <p:txBody>
          <a:bodyPr anchor="ctr">
            <a:normAutofit/>
          </a:bodyPr>
          <a:lstStyle>
            <a:lvl1pPr marL="0" indent="0">
              <a:buNone/>
              <a:defRPr sz="1800" b="1">
                <a:solidFill>
                  <a:schemeClr val="bg1"/>
                </a:solidFill>
                <a:latin typeface="+mn-lt"/>
              </a:defRPr>
            </a:lvl1pPr>
            <a:lvl2pPr marL="457178" indent="0">
              <a:buNone/>
              <a:defRPr sz="1800">
                <a:solidFill>
                  <a:schemeClr val="bg1"/>
                </a:solidFill>
              </a:defRPr>
            </a:lvl2pPr>
            <a:lvl3pPr marL="914354" indent="0">
              <a:buNone/>
              <a:defRPr sz="1800">
                <a:solidFill>
                  <a:schemeClr val="bg1"/>
                </a:solidFill>
              </a:defRPr>
            </a:lvl3pPr>
            <a:lvl4pPr marL="1371532" indent="0">
              <a:buNone/>
              <a:defRPr sz="1800">
                <a:solidFill>
                  <a:schemeClr val="bg1"/>
                </a:solidFill>
              </a:defRPr>
            </a:lvl4pPr>
            <a:lvl5pPr marL="1828709" indent="0">
              <a:buNone/>
              <a:defRPr sz="1800">
                <a:solidFill>
                  <a:schemeClr val="bg1"/>
                </a:solidFill>
              </a:defRPr>
            </a:lvl5pPr>
          </a:lstStyle>
          <a:p>
            <a:pPr lvl="0"/>
            <a:r>
              <a:rPr lang="en-US"/>
              <a:t>Click to edit Master text styles</a:t>
            </a:r>
          </a:p>
        </p:txBody>
      </p:sp>
      <p:sp>
        <p:nvSpPr>
          <p:cNvPr id="18" name="Text Placeholder 24"/>
          <p:cNvSpPr>
            <a:spLocks noGrp="1"/>
          </p:cNvSpPr>
          <p:nvPr>
            <p:ph type="body" sz="quarter" idx="15"/>
          </p:nvPr>
        </p:nvSpPr>
        <p:spPr>
          <a:xfrm>
            <a:off x="982281" y="4344878"/>
            <a:ext cx="4552235" cy="1333334"/>
          </a:xfrm>
        </p:spPr>
        <p:txBody>
          <a:bodyPr anchor="ctr">
            <a:normAutofit/>
          </a:bodyPr>
          <a:lstStyle>
            <a:lvl1pPr marL="0" indent="0">
              <a:buNone/>
              <a:defRPr sz="1800" b="1">
                <a:solidFill>
                  <a:schemeClr val="bg1"/>
                </a:solidFill>
                <a:latin typeface="+mn-lt"/>
              </a:defRPr>
            </a:lvl1pPr>
            <a:lvl2pPr marL="457178" indent="0">
              <a:buNone/>
              <a:defRPr sz="1800">
                <a:solidFill>
                  <a:schemeClr val="bg1"/>
                </a:solidFill>
              </a:defRPr>
            </a:lvl2pPr>
            <a:lvl3pPr marL="914354" indent="0">
              <a:buNone/>
              <a:defRPr sz="1800">
                <a:solidFill>
                  <a:schemeClr val="bg1"/>
                </a:solidFill>
              </a:defRPr>
            </a:lvl3pPr>
            <a:lvl4pPr marL="1371532" indent="0">
              <a:buNone/>
              <a:defRPr sz="1800">
                <a:solidFill>
                  <a:schemeClr val="bg1"/>
                </a:solidFill>
              </a:defRPr>
            </a:lvl4pPr>
            <a:lvl5pPr marL="1828709" indent="0">
              <a:buNone/>
              <a:defRPr sz="1800">
                <a:solidFill>
                  <a:schemeClr val="bg1"/>
                </a:solidFill>
              </a:defRPr>
            </a:lvl5pPr>
          </a:lstStyle>
          <a:p>
            <a:pPr lvl="0"/>
            <a:r>
              <a:rPr lang="en-US"/>
              <a:t>Click to edit Master text styles</a:t>
            </a:r>
          </a:p>
        </p:txBody>
      </p:sp>
      <p:sp>
        <p:nvSpPr>
          <p:cNvPr id="19" name="Text Placeholder 24"/>
          <p:cNvSpPr>
            <a:spLocks noGrp="1"/>
          </p:cNvSpPr>
          <p:nvPr>
            <p:ph type="body" sz="quarter" idx="16"/>
          </p:nvPr>
        </p:nvSpPr>
        <p:spPr>
          <a:xfrm>
            <a:off x="6667009" y="4344878"/>
            <a:ext cx="4552235" cy="1333334"/>
          </a:xfrm>
        </p:spPr>
        <p:txBody>
          <a:bodyPr anchor="ctr">
            <a:normAutofit/>
          </a:bodyPr>
          <a:lstStyle>
            <a:lvl1pPr marL="0" indent="0">
              <a:buNone/>
              <a:defRPr sz="1800" b="1">
                <a:solidFill>
                  <a:schemeClr val="bg1"/>
                </a:solidFill>
                <a:latin typeface="+mn-lt"/>
              </a:defRPr>
            </a:lvl1pPr>
            <a:lvl2pPr marL="457178" indent="0">
              <a:buNone/>
              <a:defRPr sz="1800">
                <a:solidFill>
                  <a:schemeClr val="bg1"/>
                </a:solidFill>
              </a:defRPr>
            </a:lvl2pPr>
            <a:lvl3pPr marL="914354" indent="0">
              <a:buNone/>
              <a:defRPr sz="1800">
                <a:solidFill>
                  <a:schemeClr val="bg1"/>
                </a:solidFill>
              </a:defRPr>
            </a:lvl3pPr>
            <a:lvl4pPr marL="1371532" indent="0">
              <a:buNone/>
              <a:defRPr sz="1800">
                <a:solidFill>
                  <a:schemeClr val="bg1"/>
                </a:solidFill>
              </a:defRPr>
            </a:lvl4pPr>
            <a:lvl5pPr marL="1828709" indent="0">
              <a:buNone/>
              <a:defRPr sz="1800">
                <a:solidFill>
                  <a:schemeClr val="bg1"/>
                </a:solidFill>
              </a:defRPr>
            </a:lvl5pPr>
          </a:lstStyle>
          <a:p>
            <a:pPr lvl="0"/>
            <a:r>
              <a:rPr lang="en-US"/>
              <a:t>Click to edit Master text styles</a:t>
            </a:r>
          </a:p>
        </p:txBody>
      </p:sp>
      <p:sp>
        <p:nvSpPr>
          <p:cNvPr id="21" name="Slide Number Placeholder 5">
            <a:extLst>
              <a:ext uri="{FF2B5EF4-FFF2-40B4-BE49-F238E27FC236}">
                <a16:creationId xmlns:a16="http://schemas.microsoft.com/office/drawing/2014/main" id="{70CB3332-03E0-A04A-BAC4-A603576BAAB3}"/>
              </a:ext>
            </a:extLst>
          </p:cNvPr>
          <p:cNvSpPr>
            <a:spLocks noGrp="1"/>
          </p:cNvSpPr>
          <p:nvPr>
            <p:ph type="sldNum" sz="quarter" idx="4"/>
          </p:nvPr>
        </p:nvSpPr>
        <p:spPr>
          <a:xfrm>
            <a:off x="11470781" y="570009"/>
            <a:ext cx="304131" cy="365125"/>
          </a:xfrm>
          <a:prstGeom prst="rect">
            <a:avLst/>
          </a:prstGeom>
        </p:spPr>
        <p:txBody>
          <a:bodyPr vert="horz" lIns="0" tIns="45720" rIns="0" bIns="45720" rtlCol="0" anchor="ctr"/>
          <a:lstStyle>
            <a:lvl1pPr algn="l">
              <a:defRPr sz="1000" b="0" i="0">
                <a:solidFill>
                  <a:schemeClr val="accent6"/>
                </a:solidFill>
                <a:latin typeface="+mn-lt"/>
              </a:defRPr>
            </a:lvl1pPr>
          </a:lstStyle>
          <a:p>
            <a:fld id="{54797FC3-DC33-DA47-95F6-F7EB925D69E8}" type="slidenum">
              <a:rPr lang="en-US" smtClean="0"/>
              <a:pPr/>
              <a:t>‹#›</a:t>
            </a:fld>
            <a:endParaRPr lang="en-US"/>
          </a:p>
        </p:txBody>
      </p:sp>
      <p:cxnSp>
        <p:nvCxnSpPr>
          <p:cNvPr id="22" name="Straight Connector 21">
            <a:extLst>
              <a:ext uri="{FF2B5EF4-FFF2-40B4-BE49-F238E27FC236}">
                <a16:creationId xmlns:a16="http://schemas.microsoft.com/office/drawing/2014/main" id="{6BE253E1-8640-8F4A-A0B0-47F028DC03C6}"/>
              </a:ext>
            </a:extLst>
          </p:cNvPr>
          <p:cNvCxnSpPr>
            <a:cxnSpLocks/>
          </p:cNvCxnSpPr>
          <p:nvPr userDrawn="1"/>
        </p:nvCxnSpPr>
        <p:spPr>
          <a:xfrm>
            <a:off x="11358347" y="625959"/>
            <a:ext cx="0" cy="232322"/>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CE2175C7-9CB8-2448-9B05-69F01779E8F9}"/>
              </a:ext>
            </a:extLst>
          </p:cNvPr>
          <p:cNvSpPr/>
          <p:nvPr userDrawn="1"/>
        </p:nvSpPr>
        <p:spPr>
          <a:xfrm>
            <a:off x="0" y="6392985"/>
            <a:ext cx="12192000" cy="465015"/>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8" name="TextBox 27">
            <a:extLst>
              <a:ext uri="{FF2B5EF4-FFF2-40B4-BE49-F238E27FC236}">
                <a16:creationId xmlns:a16="http://schemas.microsoft.com/office/drawing/2014/main" id="{19663B76-15CB-434D-8715-085FAB65AA38}"/>
              </a:ext>
            </a:extLst>
          </p:cNvPr>
          <p:cNvSpPr txBox="1"/>
          <p:nvPr userDrawn="1"/>
        </p:nvSpPr>
        <p:spPr>
          <a:xfrm>
            <a:off x="10557584" y="6593168"/>
            <a:ext cx="1098057" cy="107722"/>
          </a:xfrm>
          <a:prstGeom prst="rect">
            <a:avLst/>
          </a:prstGeom>
          <a:noFill/>
        </p:spPr>
        <p:txBody>
          <a:bodyPr wrap="none" lIns="0" tIns="0" rIns="0" bIns="0" rtlCol="0">
            <a:spAutoFit/>
          </a:bodyPr>
          <a:lstStyle/>
          <a:p>
            <a:pPr algn="r"/>
            <a:r>
              <a:rPr lang="en-US" sz="700">
                <a:solidFill>
                  <a:schemeClr val="bg1"/>
                </a:solidFill>
                <a:latin typeface="Proxima Nova Rg" panose="02000506030000020004" pitchFamily="50" charset="0"/>
                <a:cs typeface="Arial" panose="020B0604020202020204" pitchFamily="34" charset="0"/>
              </a:rPr>
              <a:t>© UAB. All Rights Reserved.</a:t>
            </a:r>
          </a:p>
        </p:txBody>
      </p:sp>
      <p:sp>
        <p:nvSpPr>
          <p:cNvPr id="30" name="Footer Placeholder 1"/>
          <p:cNvSpPr>
            <a:spLocks noGrp="1"/>
          </p:cNvSpPr>
          <p:nvPr>
            <p:ph type="ftr" sz="quarter" idx="10"/>
          </p:nvPr>
        </p:nvSpPr>
        <p:spPr>
          <a:xfrm>
            <a:off x="3751383" y="6502713"/>
            <a:ext cx="6471140" cy="208250"/>
          </a:xfrm>
          <a:prstGeom prst="rect">
            <a:avLst/>
          </a:prstGeom>
        </p:spPr>
        <p:txBody>
          <a:bodyPr lIns="0" tIns="0" rIns="0" bIns="0" anchor="b"/>
          <a:lstStyle>
            <a:lvl1pPr algn="l">
              <a:defRPr sz="1000">
                <a:solidFill>
                  <a:schemeClr val="bg1"/>
                </a:solidFill>
              </a:defRPr>
            </a:lvl1pPr>
          </a:lstStyle>
          <a:p>
            <a:r>
              <a:rPr lang="en-GB"/>
              <a:t>SCHOOL OF PUBLIC HEALTH</a:t>
            </a:r>
          </a:p>
        </p:txBody>
      </p:sp>
      <p:pic>
        <p:nvPicPr>
          <p:cNvPr id="25" name="Picture 2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6361" y="6548817"/>
            <a:ext cx="1763517" cy="153349"/>
          </a:xfrm>
          <a:prstGeom prst="rect">
            <a:avLst/>
          </a:prstGeom>
        </p:spPr>
      </p:pic>
    </p:spTree>
    <p:extLst>
      <p:ext uri="{BB962C8B-B14F-4D97-AF65-F5344CB8AC3E}">
        <p14:creationId xmlns:p14="http://schemas.microsoft.com/office/powerpoint/2010/main" val="583998310"/>
      </p:ext>
    </p:extLst>
  </p:cSld>
  <p:clrMapOvr>
    <a:masterClrMapping/>
  </p:clrMapOvr>
  <p:extLst>
    <p:ext uri="{DCECCB84-F9BA-43D5-87BE-67443E8EF086}">
      <p15:sldGuideLst xmlns:p15="http://schemas.microsoft.com/office/powerpoint/2012/main">
        <p15:guide id="1" pos="339" userDrawn="1">
          <p15:clr>
            <a:srgbClr val="FBAE40"/>
          </p15:clr>
        </p15:guide>
        <p15:guide id="2" orient="horz" pos="4252" userDrawn="1">
          <p15:clr>
            <a:srgbClr val="FBAE40"/>
          </p15:clr>
        </p15:guide>
        <p15:guide id="3" orient="horz" pos="3803" userDrawn="1">
          <p15:clr>
            <a:srgbClr val="FBAE40"/>
          </p15:clr>
        </p15:guide>
        <p15:guide id="4" orient="horz" pos="1050" userDrawn="1">
          <p15:clr>
            <a:srgbClr val="FBAE40"/>
          </p15:clr>
        </p15:guide>
        <p15:guide id="5" pos="3752" userDrawn="1">
          <p15:clr>
            <a:srgbClr val="FBAE40"/>
          </p15:clr>
        </p15:guide>
        <p15:guide id="6" pos="3923" userDrawn="1">
          <p15:clr>
            <a:srgbClr val="FBAE40"/>
          </p15:clr>
        </p15:guide>
        <p15:guide id="7" orient="horz" pos="2482" userDrawn="1">
          <p15:clr>
            <a:srgbClr val="FBAE40"/>
          </p15:clr>
        </p15:guide>
        <p15:guide id="8" orient="horz" pos="2338" userDrawn="1">
          <p15:clr>
            <a:srgbClr val="FBAE40"/>
          </p15:clr>
        </p15:guide>
        <p15:guide id="9" orient="horz" pos="432" userDrawn="1">
          <p15:clr>
            <a:srgbClr val="FBAE40"/>
          </p15:clr>
        </p15:guide>
        <p15:guide id="10" pos="7344" userDrawn="1">
          <p15:clr>
            <a:srgbClr val="FBAE40"/>
          </p15:clr>
        </p15:guide>
        <p15:guide id="11" pos="7159" userDrawn="1">
          <p15:clr>
            <a:srgbClr val="FBAE40"/>
          </p15:clr>
        </p15:guide>
        <p15:guide id="12" pos="7039"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acts - 3 Related">
    <p:spTree>
      <p:nvGrpSpPr>
        <p:cNvPr id="1" name=""/>
        <p:cNvGrpSpPr/>
        <p:nvPr/>
      </p:nvGrpSpPr>
      <p:grpSpPr>
        <a:xfrm>
          <a:off x="0" y="0"/>
          <a:ext cx="0" cy="0"/>
          <a:chOff x="0" y="0"/>
          <a:chExt cx="0" cy="0"/>
        </a:xfrm>
      </p:grpSpPr>
      <p:grpSp>
        <p:nvGrpSpPr>
          <p:cNvPr id="3" name="Group 2"/>
          <p:cNvGrpSpPr/>
          <p:nvPr userDrawn="1"/>
        </p:nvGrpSpPr>
        <p:grpSpPr>
          <a:xfrm>
            <a:off x="542929" y="1665288"/>
            <a:ext cx="5631649" cy="2052000"/>
            <a:chOff x="542925" y="1665288"/>
            <a:chExt cx="5758291" cy="2170112"/>
          </a:xfrm>
        </p:grpSpPr>
        <p:sp>
          <p:nvSpPr>
            <p:cNvPr id="4" name="Rectangle 3"/>
            <p:cNvSpPr/>
            <p:nvPr/>
          </p:nvSpPr>
          <p:spPr>
            <a:xfrm>
              <a:off x="542925" y="1665288"/>
              <a:ext cx="5553075" cy="2170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7" name="Triangle 26"/>
            <p:cNvSpPr/>
            <p:nvPr userDrawn="1"/>
          </p:nvSpPr>
          <p:spPr>
            <a:xfrm rot="5400000">
              <a:off x="6059966" y="3318348"/>
              <a:ext cx="266505" cy="21599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grpSp>
        <p:nvGrpSpPr>
          <p:cNvPr id="6" name="Group 5"/>
          <p:cNvGrpSpPr/>
          <p:nvPr userDrawn="1"/>
        </p:nvGrpSpPr>
        <p:grpSpPr>
          <a:xfrm>
            <a:off x="6227653" y="1665288"/>
            <a:ext cx="5430947" cy="2247806"/>
            <a:chOff x="6227654" y="1665288"/>
            <a:chExt cx="5430946" cy="2369060"/>
          </a:xfrm>
        </p:grpSpPr>
        <p:sp>
          <p:nvSpPr>
            <p:cNvPr id="7" name="Rectangle 6"/>
            <p:cNvSpPr/>
            <p:nvPr/>
          </p:nvSpPr>
          <p:spPr>
            <a:xfrm>
              <a:off x="6227654" y="1665288"/>
              <a:ext cx="5430946" cy="21701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Triangle 7"/>
            <p:cNvSpPr/>
            <p:nvPr/>
          </p:nvSpPr>
          <p:spPr>
            <a:xfrm rot="10800000">
              <a:off x="6481437" y="3818354"/>
              <a:ext cx="250553" cy="2159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sp>
        <p:nvSpPr>
          <p:cNvPr id="13" name="Rectangle 12"/>
          <p:cNvSpPr/>
          <p:nvPr/>
        </p:nvSpPr>
        <p:spPr>
          <a:xfrm rot="10800000">
            <a:off x="3465029" y="3985545"/>
            <a:ext cx="5430947" cy="205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5" name="Title 1"/>
          <p:cNvSpPr>
            <a:spLocks noGrp="1"/>
          </p:cNvSpPr>
          <p:nvPr userDrawn="1">
            <p:ph type="title"/>
          </p:nvPr>
        </p:nvSpPr>
        <p:spPr>
          <a:xfrm>
            <a:off x="536364" y="476722"/>
            <a:ext cx="10636465" cy="768545"/>
          </a:xfrm>
        </p:spPr>
        <p:txBody>
          <a:bodyPr/>
          <a:lstStyle>
            <a:lvl1pPr>
              <a:defRPr>
                <a:latin typeface="+mn-lt"/>
              </a:defRPr>
            </a:lvl1pPr>
          </a:lstStyle>
          <a:p>
            <a:r>
              <a:rPr lang="en-US"/>
              <a:t>Click to edit Master title style</a:t>
            </a:r>
            <a:endParaRPr lang="en-GB"/>
          </a:p>
        </p:txBody>
      </p:sp>
      <p:sp>
        <p:nvSpPr>
          <p:cNvPr id="16" name="Text Placeholder 24"/>
          <p:cNvSpPr>
            <a:spLocks noGrp="1"/>
          </p:cNvSpPr>
          <p:nvPr userDrawn="1">
            <p:ph type="body" sz="quarter" idx="13"/>
          </p:nvPr>
        </p:nvSpPr>
        <p:spPr>
          <a:xfrm>
            <a:off x="982281" y="2024621"/>
            <a:ext cx="4552235" cy="1333334"/>
          </a:xfrm>
        </p:spPr>
        <p:txBody>
          <a:bodyPr anchor="ctr">
            <a:normAutofit/>
          </a:bodyPr>
          <a:lstStyle>
            <a:lvl1pPr marL="0" indent="0">
              <a:buNone/>
              <a:defRPr sz="1800" b="1">
                <a:solidFill>
                  <a:schemeClr val="bg1"/>
                </a:solidFill>
                <a:latin typeface="+mn-lt"/>
              </a:defRPr>
            </a:lvl1pPr>
            <a:lvl2pPr marL="457178" indent="0">
              <a:buNone/>
              <a:defRPr sz="1800">
                <a:solidFill>
                  <a:schemeClr val="bg1"/>
                </a:solidFill>
              </a:defRPr>
            </a:lvl2pPr>
            <a:lvl3pPr marL="914354" indent="0">
              <a:buNone/>
              <a:defRPr sz="1800">
                <a:solidFill>
                  <a:schemeClr val="bg1"/>
                </a:solidFill>
              </a:defRPr>
            </a:lvl3pPr>
            <a:lvl4pPr marL="1371532" indent="0">
              <a:buNone/>
              <a:defRPr sz="1800">
                <a:solidFill>
                  <a:schemeClr val="bg1"/>
                </a:solidFill>
              </a:defRPr>
            </a:lvl4pPr>
            <a:lvl5pPr marL="1828709" indent="0">
              <a:buNone/>
              <a:defRPr sz="1800">
                <a:solidFill>
                  <a:schemeClr val="bg1"/>
                </a:solidFill>
              </a:defRPr>
            </a:lvl5pPr>
          </a:lstStyle>
          <a:p>
            <a:pPr lvl="0"/>
            <a:r>
              <a:rPr lang="en-US"/>
              <a:t>Click to edit Master text styles</a:t>
            </a:r>
          </a:p>
        </p:txBody>
      </p:sp>
      <p:sp>
        <p:nvSpPr>
          <p:cNvPr id="17" name="Text Placeholder 24"/>
          <p:cNvSpPr>
            <a:spLocks noGrp="1"/>
          </p:cNvSpPr>
          <p:nvPr userDrawn="1">
            <p:ph type="body" sz="quarter" idx="14"/>
          </p:nvPr>
        </p:nvSpPr>
        <p:spPr>
          <a:xfrm>
            <a:off x="6667009" y="2024621"/>
            <a:ext cx="4552235" cy="1333334"/>
          </a:xfrm>
        </p:spPr>
        <p:txBody>
          <a:bodyPr anchor="ctr">
            <a:normAutofit/>
          </a:bodyPr>
          <a:lstStyle>
            <a:lvl1pPr marL="0" indent="0">
              <a:buNone/>
              <a:defRPr sz="1800" b="1">
                <a:solidFill>
                  <a:schemeClr val="bg1"/>
                </a:solidFill>
                <a:latin typeface="+mn-lt"/>
              </a:defRPr>
            </a:lvl1pPr>
            <a:lvl2pPr marL="457178" indent="0">
              <a:buNone/>
              <a:defRPr sz="1800">
                <a:solidFill>
                  <a:schemeClr val="bg1"/>
                </a:solidFill>
              </a:defRPr>
            </a:lvl2pPr>
            <a:lvl3pPr marL="914354" indent="0">
              <a:buNone/>
              <a:defRPr sz="1800">
                <a:solidFill>
                  <a:schemeClr val="bg1"/>
                </a:solidFill>
              </a:defRPr>
            </a:lvl3pPr>
            <a:lvl4pPr marL="1371532" indent="0">
              <a:buNone/>
              <a:defRPr sz="1800">
                <a:solidFill>
                  <a:schemeClr val="bg1"/>
                </a:solidFill>
              </a:defRPr>
            </a:lvl4pPr>
            <a:lvl5pPr marL="1828709" indent="0">
              <a:buNone/>
              <a:defRPr sz="1800">
                <a:solidFill>
                  <a:schemeClr val="bg1"/>
                </a:solidFill>
              </a:defRPr>
            </a:lvl5pPr>
          </a:lstStyle>
          <a:p>
            <a:pPr lvl="0"/>
            <a:r>
              <a:rPr lang="en-US"/>
              <a:t>Click to edit Master text styles</a:t>
            </a:r>
          </a:p>
        </p:txBody>
      </p:sp>
      <p:sp>
        <p:nvSpPr>
          <p:cNvPr id="19" name="Text Placeholder 24"/>
          <p:cNvSpPr>
            <a:spLocks noGrp="1"/>
          </p:cNvSpPr>
          <p:nvPr userDrawn="1">
            <p:ph type="body" sz="quarter" idx="16"/>
          </p:nvPr>
        </p:nvSpPr>
        <p:spPr>
          <a:xfrm>
            <a:off x="3904385" y="4344878"/>
            <a:ext cx="4552235" cy="1333334"/>
          </a:xfrm>
        </p:spPr>
        <p:txBody>
          <a:bodyPr anchor="ctr">
            <a:normAutofit/>
          </a:bodyPr>
          <a:lstStyle>
            <a:lvl1pPr marL="0" indent="0">
              <a:buNone/>
              <a:defRPr sz="1800" b="1">
                <a:solidFill>
                  <a:schemeClr val="bg1"/>
                </a:solidFill>
                <a:latin typeface="+mn-lt"/>
              </a:defRPr>
            </a:lvl1pPr>
            <a:lvl2pPr marL="457178" indent="0">
              <a:buNone/>
              <a:defRPr sz="1800">
                <a:solidFill>
                  <a:schemeClr val="bg1"/>
                </a:solidFill>
              </a:defRPr>
            </a:lvl2pPr>
            <a:lvl3pPr marL="914354" indent="0">
              <a:buNone/>
              <a:defRPr sz="1800">
                <a:solidFill>
                  <a:schemeClr val="bg1"/>
                </a:solidFill>
              </a:defRPr>
            </a:lvl3pPr>
            <a:lvl4pPr marL="1371532" indent="0">
              <a:buNone/>
              <a:defRPr sz="1800">
                <a:solidFill>
                  <a:schemeClr val="bg1"/>
                </a:solidFill>
              </a:defRPr>
            </a:lvl4pPr>
            <a:lvl5pPr marL="1828709" indent="0">
              <a:buNone/>
              <a:defRPr sz="1800">
                <a:solidFill>
                  <a:schemeClr val="bg1"/>
                </a:solidFill>
              </a:defRPr>
            </a:lvl5pPr>
          </a:lstStyle>
          <a:p>
            <a:pPr lvl="0"/>
            <a:r>
              <a:rPr lang="en-US"/>
              <a:t>Click to edit Master text styles</a:t>
            </a:r>
          </a:p>
        </p:txBody>
      </p:sp>
      <p:sp>
        <p:nvSpPr>
          <p:cNvPr id="20" name="Slide Number Placeholder 5">
            <a:extLst>
              <a:ext uri="{FF2B5EF4-FFF2-40B4-BE49-F238E27FC236}">
                <a16:creationId xmlns:a16="http://schemas.microsoft.com/office/drawing/2014/main" id="{70CB3332-03E0-A04A-BAC4-A603576BAAB3}"/>
              </a:ext>
            </a:extLst>
          </p:cNvPr>
          <p:cNvSpPr>
            <a:spLocks noGrp="1"/>
          </p:cNvSpPr>
          <p:nvPr userDrawn="1">
            <p:ph type="sldNum" sz="quarter" idx="4"/>
          </p:nvPr>
        </p:nvSpPr>
        <p:spPr>
          <a:xfrm>
            <a:off x="11470781" y="570009"/>
            <a:ext cx="304131" cy="365125"/>
          </a:xfrm>
          <a:prstGeom prst="rect">
            <a:avLst/>
          </a:prstGeom>
        </p:spPr>
        <p:txBody>
          <a:bodyPr vert="horz" lIns="0" tIns="45720" rIns="0" bIns="45720" rtlCol="0" anchor="ctr"/>
          <a:lstStyle>
            <a:lvl1pPr algn="l">
              <a:defRPr sz="1000" b="0" i="0">
                <a:solidFill>
                  <a:schemeClr val="accent6"/>
                </a:solidFill>
                <a:latin typeface="+mn-lt"/>
              </a:defRPr>
            </a:lvl1pPr>
          </a:lstStyle>
          <a:p>
            <a:fld id="{54797FC3-DC33-DA47-95F6-F7EB925D69E8}" type="slidenum">
              <a:rPr lang="en-US" smtClean="0"/>
              <a:pPr/>
              <a:t>‹#›</a:t>
            </a:fld>
            <a:endParaRPr lang="en-US"/>
          </a:p>
        </p:txBody>
      </p:sp>
      <p:cxnSp>
        <p:nvCxnSpPr>
          <p:cNvPr id="21" name="Straight Connector 20">
            <a:extLst>
              <a:ext uri="{FF2B5EF4-FFF2-40B4-BE49-F238E27FC236}">
                <a16:creationId xmlns:a16="http://schemas.microsoft.com/office/drawing/2014/main" id="{6BE253E1-8640-8F4A-A0B0-47F028DC03C6}"/>
              </a:ext>
            </a:extLst>
          </p:cNvPr>
          <p:cNvCxnSpPr>
            <a:cxnSpLocks/>
          </p:cNvCxnSpPr>
          <p:nvPr userDrawn="1"/>
        </p:nvCxnSpPr>
        <p:spPr>
          <a:xfrm>
            <a:off x="11358347" y="625959"/>
            <a:ext cx="0" cy="232322"/>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8" name="Triangle 27"/>
          <p:cNvSpPr/>
          <p:nvPr userDrawn="1"/>
        </p:nvSpPr>
        <p:spPr>
          <a:xfrm>
            <a:off x="5459331" y="3779737"/>
            <a:ext cx="252000" cy="21124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5" name="Rectangle 24">
            <a:extLst>
              <a:ext uri="{FF2B5EF4-FFF2-40B4-BE49-F238E27FC236}">
                <a16:creationId xmlns:a16="http://schemas.microsoft.com/office/drawing/2014/main" id="{CE2175C7-9CB8-2448-9B05-69F01779E8F9}"/>
              </a:ext>
            </a:extLst>
          </p:cNvPr>
          <p:cNvSpPr/>
          <p:nvPr userDrawn="1"/>
        </p:nvSpPr>
        <p:spPr>
          <a:xfrm>
            <a:off x="0" y="6392985"/>
            <a:ext cx="12192000" cy="465015"/>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9" name="TextBox 28">
            <a:extLst>
              <a:ext uri="{FF2B5EF4-FFF2-40B4-BE49-F238E27FC236}">
                <a16:creationId xmlns:a16="http://schemas.microsoft.com/office/drawing/2014/main" id="{19663B76-15CB-434D-8715-085FAB65AA38}"/>
              </a:ext>
            </a:extLst>
          </p:cNvPr>
          <p:cNvSpPr txBox="1"/>
          <p:nvPr userDrawn="1"/>
        </p:nvSpPr>
        <p:spPr>
          <a:xfrm>
            <a:off x="10557584" y="6593168"/>
            <a:ext cx="1098057" cy="107722"/>
          </a:xfrm>
          <a:prstGeom prst="rect">
            <a:avLst/>
          </a:prstGeom>
          <a:noFill/>
        </p:spPr>
        <p:txBody>
          <a:bodyPr wrap="none" lIns="0" tIns="0" rIns="0" bIns="0" rtlCol="0">
            <a:spAutoFit/>
          </a:bodyPr>
          <a:lstStyle/>
          <a:p>
            <a:pPr algn="r"/>
            <a:r>
              <a:rPr lang="en-US" sz="700">
                <a:solidFill>
                  <a:schemeClr val="bg1"/>
                </a:solidFill>
                <a:latin typeface="Proxima Nova Rg" panose="02000506030000020004" pitchFamily="50" charset="0"/>
                <a:cs typeface="Arial" panose="020B0604020202020204" pitchFamily="34" charset="0"/>
              </a:rPr>
              <a:t>© UAB. All Rights Reserved.</a:t>
            </a:r>
          </a:p>
        </p:txBody>
      </p:sp>
      <p:sp>
        <p:nvSpPr>
          <p:cNvPr id="31" name="Footer Placeholder 1"/>
          <p:cNvSpPr>
            <a:spLocks noGrp="1"/>
          </p:cNvSpPr>
          <p:nvPr>
            <p:ph type="ftr" sz="quarter" idx="10"/>
          </p:nvPr>
        </p:nvSpPr>
        <p:spPr>
          <a:xfrm>
            <a:off x="3751383" y="6502713"/>
            <a:ext cx="6471140" cy="208250"/>
          </a:xfrm>
          <a:prstGeom prst="rect">
            <a:avLst/>
          </a:prstGeom>
        </p:spPr>
        <p:txBody>
          <a:bodyPr lIns="0" tIns="0" rIns="0" bIns="0" anchor="b"/>
          <a:lstStyle>
            <a:lvl1pPr algn="l">
              <a:defRPr sz="1000">
                <a:solidFill>
                  <a:schemeClr val="bg1"/>
                </a:solidFill>
              </a:defRPr>
            </a:lvl1pPr>
          </a:lstStyle>
          <a:p>
            <a:r>
              <a:rPr lang="en-GB"/>
              <a:t>SCHOOL OF PUBLIC HEALTH</a:t>
            </a:r>
          </a:p>
        </p:txBody>
      </p:sp>
      <p:pic>
        <p:nvPicPr>
          <p:cNvPr id="22" name="Picture 2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6361" y="6548817"/>
            <a:ext cx="1763517" cy="153349"/>
          </a:xfrm>
          <a:prstGeom prst="rect">
            <a:avLst/>
          </a:prstGeom>
        </p:spPr>
      </p:pic>
    </p:spTree>
    <p:extLst>
      <p:ext uri="{BB962C8B-B14F-4D97-AF65-F5344CB8AC3E}">
        <p14:creationId xmlns:p14="http://schemas.microsoft.com/office/powerpoint/2010/main" val="552279146"/>
      </p:ext>
    </p:extLst>
  </p:cSld>
  <p:clrMapOvr>
    <a:masterClrMapping/>
  </p:clrMapOvr>
  <p:extLst>
    <p:ext uri="{DCECCB84-F9BA-43D5-87BE-67443E8EF086}">
      <p15:sldGuideLst xmlns:p15="http://schemas.microsoft.com/office/powerpoint/2012/main">
        <p15:guide id="1" pos="339" userDrawn="1">
          <p15:clr>
            <a:srgbClr val="FBAE40"/>
          </p15:clr>
        </p15:guide>
        <p15:guide id="2" orient="horz" pos="4252" userDrawn="1">
          <p15:clr>
            <a:srgbClr val="FBAE40"/>
          </p15:clr>
        </p15:guide>
        <p15:guide id="3" orient="horz" pos="3795" userDrawn="1">
          <p15:clr>
            <a:srgbClr val="FBAE40"/>
          </p15:clr>
        </p15:guide>
        <p15:guide id="4" orient="horz" pos="2507" userDrawn="1">
          <p15:clr>
            <a:srgbClr val="FBAE40"/>
          </p15:clr>
        </p15:guide>
        <p15:guide id="5" orient="horz" pos="2338" userDrawn="1">
          <p15:clr>
            <a:srgbClr val="FBAE40"/>
          </p15:clr>
        </p15:guide>
        <p15:guide id="6" orient="horz" pos="1050" userDrawn="1">
          <p15:clr>
            <a:srgbClr val="FBAE40"/>
          </p15:clr>
        </p15:guide>
        <p15:guide id="7" pos="3752" userDrawn="1">
          <p15:clr>
            <a:srgbClr val="FBAE40"/>
          </p15:clr>
        </p15:guide>
        <p15:guide id="8" pos="3923" userDrawn="1">
          <p15:clr>
            <a:srgbClr val="FBAE40"/>
          </p15:clr>
        </p15:guide>
        <p15:guide id="9" pos="7159" userDrawn="1">
          <p15:clr>
            <a:srgbClr val="FBAE40"/>
          </p15:clr>
        </p15:guide>
        <p15:guide id="10" pos="7039" userDrawn="1">
          <p15:clr>
            <a:srgbClr val="FBAE40"/>
          </p15:clr>
        </p15:guide>
        <p15:guide id="11" pos="7344" userDrawn="1">
          <p15:clr>
            <a:srgbClr val="FBAE40"/>
          </p15:clr>
        </p15:guide>
        <p15:guide id="12" orient="horz" pos="432"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acts - 1 Important + 2 Minor">
    <p:spTree>
      <p:nvGrpSpPr>
        <p:cNvPr id="1" name=""/>
        <p:cNvGrpSpPr/>
        <p:nvPr/>
      </p:nvGrpSpPr>
      <p:grpSpPr>
        <a:xfrm>
          <a:off x="0" y="0"/>
          <a:ext cx="0" cy="0"/>
          <a:chOff x="0" y="0"/>
          <a:chExt cx="0" cy="0"/>
        </a:xfrm>
      </p:grpSpPr>
      <p:sp>
        <p:nvSpPr>
          <p:cNvPr id="2" name="Title 1"/>
          <p:cNvSpPr>
            <a:spLocks noGrp="1"/>
          </p:cNvSpPr>
          <p:nvPr>
            <p:ph type="title"/>
          </p:nvPr>
        </p:nvSpPr>
        <p:spPr>
          <a:xfrm>
            <a:off x="536364" y="476722"/>
            <a:ext cx="10636465" cy="768545"/>
          </a:xfrm>
        </p:spPr>
        <p:txBody>
          <a:bodyPr/>
          <a:lstStyle>
            <a:lvl1pPr>
              <a:defRPr>
                <a:latin typeface="+mn-lt"/>
              </a:defRPr>
            </a:lvl1pPr>
          </a:lstStyle>
          <a:p>
            <a:r>
              <a:rPr lang="en-US"/>
              <a:t>Click to edit Master title style</a:t>
            </a:r>
            <a:endParaRPr lang="en-GB"/>
          </a:p>
        </p:txBody>
      </p:sp>
      <p:sp>
        <p:nvSpPr>
          <p:cNvPr id="3" name="Text Placeholder 12"/>
          <p:cNvSpPr>
            <a:spLocks noGrp="1"/>
          </p:cNvSpPr>
          <p:nvPr>
            <p:ph type="body" sz="quarter" idx="21"/>
          </p:nvPr>
        </p:nvSpPr>
        <p:spPr>
          <a:xfrm>
            <a:off x="535431" y="5841108"/>
            <a:ext cx="5560572" cy="173930"/>
          </a:xfrm>
          <a:solidFill>
            <a:schemeClr val="accent5"/>
          </a:solidFill>
        </p:spPr>
        <p:txBody>
          <a:bodyPr lIns="396000" rIns="396000" anchor="ctr">
            <a:noAutofit/>
          </a:bodyPr>
          <a:lstStyle>
            <a:lvl1pPr marL="0" indent="0">
              <a:buNone/>
              <a:defRPr sz="1100" b="1">
                <a:solidFill>
                  <a:schemeClr val="accent5"/>
                </a:solidFill>
              </a:defRPr>
            </a:lvl1pPr>
            <a:lvl2pPr marL="457178" indent="0">
              <a:buNone/>
              <a:defRPr sz="1800" b="1">
                <a:solidFill>
                  <a:schemeClr val="bg1"/>
                </a:solidFill>
              </a:defRPr>
            </a:lvl2pPr>
            <a:lvl3pPr marL="914354" indent="0">
              <a:buNone/>
              <a:defRPr sz="1800" b="1">
                <a:solidFill>
                  <a:schemeClr val="bg1"/>
                </a:solidFill>
              </a:defRPr>
            </a:lvl3pPr>
            <a:lvl4pPr marL="1371532" indent="0">
              <a:buNone/>
              <a:defRPr sz="1800" b="1">
                <a:solidFill>
                  <a:schemeClr val="bg1"/>
                </a:solidFill>
              </a:defRPr>
            </a:lvl4pPr>
            <a:lvl5pPr marL="1828709" indent="0">
              <a:buNone/>
              <a:defRPr sz="1800" b="1">
                <a:solidFill>
                  <a:schemeClr val="bg1"/>
                </a:solidFill>
              </a:defRPr>
            </a:lvl5pPr>
          </a:lstStyle>
          <a:p>
            <a:pPr lvl="0"/>
            <a:r>
              <a:rPr lang="en-US"/>
              <a:t>Click to edit Master text styles</a:t>
            </a:r>
          </a:p>
        </p:txBody>
      </p:sp>
      <p:sp>
        <p:nvSpPr>
          <p:cNvPr id="4" name="Text Placeholder 24"/>
          <p:cNvSpPr>
            <a:spLocks noGrp="1"/>
          </p:cNvSpPr>
          <p:nvPr>
            <p:ph type="body" sz="quarter" idx="13"/>
          </p:nvPr>
        </p:nvSpPr>
        <p:spPr>
          <a:xfrm>
            <a:off x="535431" y="1652338"/>
            <a:ext cx="5560572" cy="4210073"/>
          </a:xfrm>
          <a:solidFill>
            <a:schemeClr val="accent1"/>
          </a:solidFill>
          <a:ln>
            <a:noFill/>
          </a:ln>
        </p:spPr>
        <p:txBody>
          <a:bodyPr lIns="396000" tIns="360000" rIns="396000">
            <a:normAutofit/>
          </a:bodyPr>
          <a:lstStyle>
            <a:lvl1pPr marL="0" indent="0">
              <a:buNone/>
              <a:defRPr sz="2400" b="1">
                <a:solidFill>
                  <a:schemeClr val="bg1"/>
                </a:solidFill>
                <a:latin typeface="+mn-lt"/>
              </a:defRPr>
            </a:lvl1pPr>
            <a:lvl2pPr marL="457178" indent="0">
              <a:buNone/>
              <a:defRPr sz="1800">
                <a:solidFill>
                  <a:schemeClr val="bg1"/>
                </a:solidFill>
              </a:defRPr>
            </a:lvl2pPr>
            <a:lvl3pPr marL="914354" indent="0">
              <a:buNone/>
              <a:defRPr sz="1800">
                <a:solidFill>
                  <a:schemeClr val="bg1"/>
                </a:solidFill>
              </a:defRPr>
            </a:lvl3pPr>
            <a:lvl4pPr marL="1371532" indent="0">
              <a:buNone/>
              <a:defRPr sz="1800">
                <a:solidFill>
                  <a:schemeClr val="bg1"/>
                </a:solidFill>
              </a:defRPr>
            </a:lvl4pPr>
            <a:lvl5pPr marL="1828709" indent="0">
              <a:buNone/>
              <a:defRPr sz="1800">
                <a:solidFill>
                  <a:schemeClr val="bg1"/>
                </a:solidFill>
              </a:defRPr>
            </a:lvl5pPr>
          </a:lstStyle>
          <a:p>
            <a:pPr lvl="0"/>
            <a:r>
              <a:rPr lang="en-US"/>
              <a:t>Click to edit Master text styles</a:t>
            </a:r>
          </a:p>
        </p:txBody>
      </p:sp>
      <p:sp>
        <p:nvSpPr>
          <p:cNvPr id="6" name="Text Placeholder 24"/>
          <p:cNvSpPr>
            <a:spLocks noGrp="1"/>
          </p:cNvSpPr>
          <p:nvPr>
            <p:ph type="body" sz="quarter" idx="22"/>
          </p:nvPr>
        </p:nvSpPr>
        <p:spPr>
          <a:xfrm>
            <a:off x="6436898" y="1652338"/>
            <a:ext cx="5217695" cy="2089484"/>
          </a:xfrm>
          <a:solidFill>
            <a:schemeClr val="accent2">
              <a:lumMod val="20000"/>
              <a:lumOff val="80000"/>
            </a:schemeClr>
          </a:solidFill>
          <a:ln>
            <a:noFill/>
          </a:ln>
        </p:spPr>
        <p:txBody>
          <a:bodyPr lIns="396000" tIns="360000" rIns="396000">
            <a:normAutofit/>
          </a:bodyPr>
          <a:lstStyle>
            <a:lvl1pPr marL="0" indent="0">
              <a:buNone/>
              <a:defRPr sz="1800">
                <a:solidFill>
                  <a:schemeClr val="accent1"/>
                </a:solidFill>
                <a:latin typeface="+mn-lt"/>
              </a:defRPr>
            </a:lvl1pPr>
            <a:lvl2pPr marL="457178" indent="0">
              <a:buNone/>
              <a:defRPr sz="1800">
                <a:solidFill>
                  <a:schemeClr val="bg1"/>
                </a:solidFill>
              </a:defRPr>
            </a:lvl2pPr>
            <a:lvl3pPr marL="914354" indent="0">
              <a:buNone/>
              <a:defRPr sz="1800">
                <a:solidFill>
                  <a:schemeClr val="bg1"/>
                </a:solidFill>
              </a:defRPr>
            </a:lvl3pPr>
            <a:lvl4pPr marL="1371532" indent="0">
              <a:buNone/>
              <a:defRPr sz="1800">
                <a:solidFill>
                  <a:schemeClr val="bg1"/>
                </a:solidFill>
              </a:defRPr>
            </a:lvl4pPr>
            <a:lvl5pPr marL="1828709" indent="0">
              <a:buNone/>
              <a:defRPr sz="1800">
                <a:solidFill>
                  <a:schemeClr val="bg1"/>
                </a:solidFill>
              </a:defRPr>
            </a:lvl5pPr>
          </a:lstStyle>
          <a:p>
            <a:pPr lvl="0"/>
            <a:r>
              <a:rPr lang="en-US"/>
              <a:t>Click to edit Master text styles</a:t>
            </a:r>
          </a:p>
        </p:txBody>
      </p:sp>
      <p:sp>
        <p:nvSpPr>
          <p:cNvPr id="7" name="Text Placeholder 24"/>
          <p:cNvSpPr>
            <a:spLocks noGrp="1"/>
          </p:cNvSpPr>
          <p:nvPr>
            <p:ph type="body" sz="quarter" idx="23"/>
          </p:nvPr>
        </p:nvSpPr>
        <p:spPr>
          <a:xfrm>
            <a:off x="6436898" y="3925554"/>
            <a:ext cx="5217695" cy="2089484"/>
          </a:xfrm>
          <a:solidFill>
            <a:schemeClr val="accent5">
              <a:lumMod val="40000"/>
              <a:lumOff val="60000"/>
            </a:schemeClr>
          </a:solidFill>
          <a:ln>
            <a:noFill/>
          </a:ln>
        </p:spPr>
        <p:txBody>
          <a:bodyPr lIns="396000" tIns="360000" rIns="396000">
            <a:normAutofit/>
          </a:bodyPr>
          <a:lstStyle>
            <a:lvl1pPr marL="0" indent="0">
              <a:buNone/>
              <a:defRPr sz="1800">
                <a:solidFill>
                  <a:schemeClr val="accent1"/>
                </a:solidFill>
                <a:latin typeface="+mn-lt"/>
              </a:defRPr>
            </a:lvl1pPr>
            <a:lvl2pPr marL="457178" indent="0">
              <a:buNone/>
              <a:defRPr sz="1800">
                <a:solidFill>
                  <a:schemeClr val="bg1"/>
                </a:solidFill>
              </a:defRPr>
            </a:lvl2pPr>
            <a:lvl3pPr marL="914354" indent="0">
              <a:buNone/>
              <a:defRPr sz="1800">
                <a:solidFill>
                  <a:schemeClr val="bg1"/>
                </a:solidFill>
              </a:defRPr>
            </a:lvl3pPr>
            <a:lvl4pPr marL="1371532" indent="0">
              <a:buNone/>
              <a:defRPr sz="1800">
                <a:solidFill>
                  <a:schemeClr val="bg1"/>
                </a:solidFill>
              </a:defRPr>
            </a:lvl4pPr>
            <a:lvl5pPr marL="1828709" indent="0">
              <a:buNone/>
              <a:defRPr sz="1800">
                <a:solidFill>
                  <a:schemeClr val="bg1"/>
                </a:solidFill>
              </a:defRPr>
            </a:lvl5pPr>
          </a:lstStyle>
          <a:p>
            <a:pPr lvl="0"/>
            <a:r>
              <a:rPr lang="en-US"/>
              <a:t>Click to edit Master text styles</a:t>
            </a:r>
          </a:p>
        </p:txBody>
      </p:sp>
      <p:sp>
        <p:nvSpPr>
          <p:cNvPr id="8" name="Slide Number Placeholder 5">
            <a:extLst>
              <a:ext uri="{FF2B5EF4-FFF2-40B4-BE49-F238E27FC236}">
                <a16:creationId xmlns:a16="http://schemas.microsoft.com/office/drawing/2014/main" id="{70CB3332-03E0-A04A-BAC4-A603576BAAB3}"/>
              </a:ext>
            </a:extLst>
          </p:cNvPr>
          <p:cNvSpPr>
            <a:spLocks noGrp="1"/>
          </p:cNvSpPr>
          <p:nvPr>
            <p:ph type="sldNum" sz="quarter" idx="4"/>
          </p:nvPr>
        </p:nvSpPr>
        <p:spPr>
          <a:xfrm>
            <a:off x="11470781" y="570009"/>
            <a:ext cx="304131" cy="365125"/>
          </a:xfrm>
          <a:prstGeom prst="rect">
            <a:avLst/>
          </a:prstGeom>
        </p:spPr>
        <p:txBody>
          <a:bodyPr vert="horz" lIns="0" tIns="45720" rIns="0" bIns="45720" rtlCol="0" anchor="ctr"/>
          <a:lstStyle>
            <a:lvl1pPr algn="l">
              <a:defRPr sz="1000" b="0" i="0">
                <a:solidFill>
                  <a:schemeClr val="accent6"/>
                </a:solidFill>
                <a:latin typeface="+mn-lt"/>
              </a:defRPr>
            </a:lvl1pPr>
          </a:lstStyle>
          <a:p>
            <a:fld id="{54797FC3-DC33-DA47-95F6-F7EB925D69E8}" type="slidenum">
              <a:rPr lang="en-US" smtClean="0"/>
              <a:pPr/>
              <a:t>‹#›</a:t>
            </a:fld>
            <a:endParaRPr lang="en-US"/>
          </a:p>
        </p:txBody>
      </p:sp>
      <p:cxnSp>
        <p:nvCxnSpPr>
          <p:cNvPr id="9" name="Straight Connector 8">
            <a:extLst>
              <a:ext uri="{FF2B5EF4-FFF2-40B4-BE49-F238E27FC236}">
                <a16:creationId xmlns:a16="http://schemas.microsoft.com/office/drawing/2014/main" id="{6BE253E1-8640-8F4A-A0B0-47F028DC03C6}"/>
              </a:ext>
            </a:extLst>
          </p:cNvPr>
          <p:cNvCxnSpPr>
            <a:cxnSpLocks/>
          </p:cNvCxnSpPr>
          <p:nvPr userDrawn="1"/>
        </p:nvCxnSpPr>
        <p:spPr>
          <a:xfrm>
            <a:off x="11358347" y="625959"/>
            <a:ext cx="0" cy="232322"/>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CE2175C7-9CB8-2448-9B05-69F01779E8F9}"/>
              </a:ext>
            </a:extLst>
          </p:cNvPr>
          <p:cNvSpPr/>
          <p:nvPr userDrawn="1"/>
        </p:nvSpPr>
        <p:spPr>
          <a:xfrm>
            <a:off x="0" y="6392985"/>
            <a:ext cx="12192000" cy="465015"/>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TextBox 14">
            <a:extLst>
              <a:ext uri="{FF2B5EF4-FFF2-40B4-BE49-F238E27FC236}">
                <a16:creationId xmlns:a16="http://schemas.microsoft.com/office/drawing/2014/main" id="{19663B76-15CB-434D-8715-085FAB65AA38}"/>
              </a:ext>
            </a:extLst>
          </p:cNvPr>
          <p:cNvSpPr txBox="1"/>
          <p:nvPr userDrawn="1"/>
        </p:nvSpPr>
        <p:spPr>
          <a:xfrm>
            <a:off x="10557584" y="6593168"/>
            <a:ext cx="1098057" cy="107722"/>
          </a:xfrm>
          <a:prstGeom prst="rect">
            <a:avLst/>
          </a:prstGeom>
          <a:noFill/>
        </p:spPr>
        <p:txBody>
          <a:bodyPr wrap="none" lIns="0" tIns="0" rIns="0" bIns="0" rtlCol="0">
            <a:spAutoFit/>
          </a:bodyPr>
          <a:lstStyle/>
          <a:p>
            <a:pPr algn="r"/>
            <a:r>
              <a:rPr lang="en-US" sz="700">
                <a:solidFill>
                  <a:schemeClr val="bg1"/>
                </a:solidFill>
                <a:latin typeface="Proxima Nova Rg" panose="02000506030000020004" pitchFamily="50" charset="0"/>
                <a:cs typeface="Arial" panose="020B0604020202020204" pitchFamily="34" charset="0"/>
              </a:rPr>
              <a:t>© UAB. All Rights Reserved.</a:t>
            </a:r>
          </a:p>
        </p:txBody>
      </p:sp>
      <p:sp>
        <p:nvSpPr>
          <p:cNvPr id="17" name="Footer Placeholder 1"/>
          <p:cNvSpPr>
            <a:spLocks noGrp="1"/>
          </p:cNvSpPr>
          <p:nvPr>
            <p:ph type="ftr" sz="quarter" idx="10"/>
          </p:nvPr>
        </p:nvSpPr>
        <p:spPr>
          <a:xfrm>
            <a:off x="3751383" y="6502713"/>
            <a:ext cx="6471140" cy="208250"/>
          </a:xfrm>
          <a:prstGeom prst="rect">
            <a:avLst/>
          </a:prstGeom>
        </p:spPr>
        <p:txBody>
          <a:bodyPr lIns="0" tIns="0" rIns="0" bIns="0" anchor="b"/>
          <a:lstStyle>
            <a:lvl1pPr algn="l">
              <a:defRPr sz="1000">
                <a:solidFill>
                  <a:schemeClr val="bg1"/>
                </a:solidFill>
              </a:defRPr>
            </a:lvl1pPr>
          </a:lstStyle>
          <a:p>
            <a:r>
              <a:rPr lang="en-GB"/>
              <a:t>SCHOOL OF PUBLIC HEALTH</a:t>
            </a:r>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6361" y="6548817"/>
            <a:ext cx="1763517" cy="153349"/>
          </a:xfrm>
          <a:prstGeom prst="rect">
            <a:avLst/>
          </a:prstGeom>
        </p:spPr>
      </p:pic>
    </p:spTree>
    <p:extLst>
      <p:ext uri="{BB962C8B-B14F-4D97-AF65-F5344CB8AC3E}">
        <p14:creationId xmlns:p14="http://schemas.microsoft.com/office/powerpoint/2010/main" val="99057766"/>
      </p:ext>
    </p:extLst>
  </p:cSld>
  <p:clrMapOvr>
    <a:masterClrMapping/>
  </p:clrMapOvr>
  <p:extLst>
    <p:ext uri="{DCECCB84-F9BA-43D5-87BE-67443E8EF086}">
      <p15:sldGuideLst xmlns:p15="http://schemas.microsoft.com/office/powerpoint/2012/main">
        <p15:guide id="1" orient="horz" pos="4252" userDrawn="1">
          <p15:clr>
            <a:srgbClr val="FBAE40"/>
          </p15:clr>
        </p15:guide>
        <p15:guide id="2" pos="339" userDrawn="1">
          <p15:clr>
            <a:srgbClr val="FBAE40"/>
          </p15:clr>
        </p15:guide>
        <p15:guide id="3" pos="3837" userDrawn="1">
          <p15:clr>
            <a:srgbClr val="FBAE40"/>
          </p15:clr>
        </p15:guide>
        <p15:guide id="4" pos="4057" userDrawn="1">
          <p15:clr>
            <a:srgbClr val="FBAE40"/>
          </p15:clr>
        </p15:guide>
        <p15:guide id="5" pos="7344" userDrawn="1">
          <p15:clr>
            <a:srgbClr val="FBAE40"/>
          </p15:clr>
        </p15:guide>
        <p15:guide id="6" pos="7159" userDrawn="1">
          <p15:clr>
            <a:srgbClr val="FBAE40"/>
          </p15:clr>
        </p15:guide>
        <p15:guide id="7" pos="7039" userDrawn="1">
          <p15:clr>
            <a:srgbClr val="FBAE40"/>
          </p15:clr>
        </p15:guide>
        <p15:guide id="8" orient="horz" pos="3786" userDrawn="1">
          <p15:clr>
            <a:srgbClr val="FBAE40"/>
          </p15:clr>
        </p15:guide>
        <p15:guide id="9" orient="horz" pos="1042" userDrawn="1">
          <p15:clr>
            <a:srgbClr val="FBAE40"/>
          </p15:clr>
        </p15:guide>
        <p15:guide id="10" orient="horz" pos="2355" userDrawn="1">
          <p15:clr>
            <a:srgbClr val="FBAE40"/>
          </p15:clr>
        </p15:guide>
        <p15:guide id="11" orient="horz" pos="2473" userDrawn="1">
          <p15:clr>
            <a:srgbClr val="FBAE40"/>
          </p15:clr>
        </p15:guide>
        <p15:guide id="12" orient="horz" pos="432"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acts - 1 Important + 2 Related">
    <p:spTree>
      <p:nvGrpSpPr>
        <p:cNvPr id="1" name=""/>
        <p:cNvGrpSpPr/>
        <p:nvPr/>
      </p:nvGrpSpPr>
      <p:grpSpPr>
        <a:xfrm>
          <a:off x="0" y="0"/>
          <a:ext cx="0" cy="0"/>
          <a:chOff x="0" y="0"/>
          <a:chExt cx="0" cy="0"/>
        </a:xfrm>
      </p:grpSpPr>
      <p:cxnSp>
        <p:nvCxnSpPr>
          <p:cNvPr id="25" name="Straight Connector 24"/>
          <p:cNvCxnSpPr/>
          <p:nvPr userDrawn="1"/>
        </p:nvCxnSpPr>
        <p:spPr>
          <a:xfrm>
            <a:off x="4632161" y="4832685"/>
            <a:ext cx="3725779" cy="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36364" y="476722"/>
            <a:ext cx="10636465" cy="768545"/>
          </a:xfrm>
        </p:spPr>
        <p:txBody>
          <a:bodyPr/>
          <a:lstStyle>
            <a:lvl1pPr>
              <a:defRPr>
                <a:latin typeface="+mn-lt"/>
              </a:defRPr>
            </a:lvl1pPr>
          </a:lstStyle>
          <a:p>
            <a:r>
              <a:rPr lang="en-US"/>
              <a:t>Click to edit Master title style</a:t>
            </a:r>
            <a:endParaRPr lang="en-GB"/>
          </a:p>
        </p:txBody>
      </p:sp>
      <p:sp>
        <p:nvSpPr>
          <p:cNvPr id="4" name="Text Placeholder 3"/>
          <p:cNvSpPr>
            <a:spLocks noGrp="1"/>
          </p:cNvSpPr>
          <p:nvPr>
            <p:ph type="body" sz="quarter" idx="10" hasCustomPrompt="1"/>
          </p:nvPr>
        </p:nvSpPr>
        <p:spPr>
          <a:xfrm>
            <a:off x="536360" y="1652338"/>
            <a:ext cx="4362701" cy="4362701"/>
          </a:xfrm>
          <a:prstGeom prst="ellipse">
            <a:avLst/>
          </a:prstGeom>
          <a:solidFill>
            <a:schemeClr val="accent1"/>
          </a:solidFill>
          <a:effectLst>
            <a:softEdge rad="0"/>
          </a:effectLst>
        </p:spPr>
        <p:txBody>
          <a:bodyPr anchor="ctr">
            <a:noAutofit/>
          </a:bodyPr>
          <a:lstStyle>
            <a:lvl1pPr marL="0" indent="0" algn="ctr">
              <a:buNone/>
              <a:defRPr b="1">
                <a:solidFill>
                  <a:schemeClr val="bg1"/>
                </a:solidFill>
                <a:latin typeface="+mn-lt"/>
              </a:defRPr>
            </a:lvl1pPr>
            <a:lvl2pPr marL="457178" indent="0" algn="ctr">
              <a:buNone/>
              <a:defRPr b="1">
                <a:solidFill>
                  <a:schemeClr val="bg1"/>
                </a:solidFill>
              </a:defRPr>
            </a:lvl2pPr>
            <a:lvl3pPr marL="914354" indent="0" algn="ctr">
              <a:buNone/>
              <a:defRPr b="1">
                <a:solidFill>
                  <a:schemeClr val="bg1"/>
                </a:solidFill>
              </a:defRPr>
            </a:lvl3pPr>
            <a:lvl4pPr marL="1371532" indent="0" algn="ctr">
              <a:buNone/>
              <a:defRPr b="1">
                <a:solidFill>
                  <a:schemeClr val="bg1"/>
                </a:solidFill>
              </a:defRPr>
            </a:lvl4pPr>
            <a:lvl5pPr marL="1828709" indent="0" algn="ctr">
              <a:buNone/>
              <a:defRPr b="1">
                <a:solidFill>
                  <a:schemeClr val="bg1"/>
                </a:solidFill>
              </a:defRPr>
            </a:lvl5pPr>
          </a:lstStyle>
          <a:p>
            <a:pPr lvl="0"/>
            <a:r>
              <a:rPr lang="en-US"/>
              <a:t>Text</a:t>
            </a:r>
          </a:p>
        </p:txBody>
      </p:sp>
      <p:sp>
        <p:nvSpPr>
          <p:cNvPr id="21" name="Text Placeholder 20"/>
          <p:cNvSpPr>
            <a:spLocks noGrp="1"/>
          </p:cNvSpPr>
          <p:nvPr>
            <p:ph type="body" sz="quarter" idx="11" hasCustomPrompt="1"/>
          </p:nvPr>
        </p:nvSpPr>
        <p:spPr>
          <a:xfrm>
            <a:off x="5672093" y="1652338"/>
            <a:ext cx="2605635" cy="2606842"/>
          </a:xfrm>
          <a:prstGeom prst="ellipse">
            <a:avLst/>
          </a:prstGeom>
          <a:solidFill>
            <a:schemeClr val="accent2">
              <a:lumMod val="20000"/>
              <a:lumOff val="80000"/>
            </a:schemeClr>
          </a:solidFill>
        </p:spPr>
        <p:txBody>
          <a:bodyPr anchor="ctr">
            <a:noAutofit/>
          </a:bodyPr>
          <a:lstStyle>
            <a:lvl1pPr marL="0" indent="0" algn="ctr">
              <a:buNone/>
              <a:defRPr sz="1800">
                <a:solidFill>
                  <a:schemeClr val="accent1"/>
                </a:solidFill>
                <a:latin typeface="+mn-lt"/>
              </a:defRPr>
            </a:lvl1pPr>
            <a:lvl2pPr marL="457178" indent="0" algn="ctr">
              <a:buNone/>
              <a:defRPr sz="1800"/>
            </a:lvl2pPr>
            <a:lvl3pPr marL="914354" indent="0" algn="ctr">
              <a:buNone/>
              <a:defRPr sz="1800"/>
            </a:lvl3pPr>
            <a:lvl4pPr marL="1371532" indent="0" algn="ctr">
              <a:buNone/>
              <a:defRPr sz="1800"/>
            </a:lvl4pPr>
            <a:lvl5pPr marL="1828709" indent="0" algn="ctr">
              <a:buNone/>
              <a:defRPr sz="1800"/>
            </a:lvl5pPr>
          </a:lstStyle>
          <a:p>
            <a:pPr lvl="0"/>
            <a:r>
              <a:rPr lang="en-US"/>
              <a:t>Text</a:t>
            </a:r>
            <a:endParaRPr lang="en-GB"/>
          </a:p>
        </p:txBody>
      </p:sp>
      <p:sp>
        <p:nvSpPr>
          <p:cNvPr id="22" name="Text Placeholder 20"/>
          <p:cNvSpPr>
            <a:spLocks noGrp="1"/>
          </p:cNvSpPr>
          <p:nvPr>
            <p:ph type="body" sz="quarter" idx="12" hasCustomPrompt="1"/>
          </p:nvPr>
        </p:nvSpPr>
        <p:spPr>
          <a:xfrm>
            <a:off x="8340598" y="3181501"/>
            <a:ext cx="2832231" cy="2833543"/>
          </a:xfrm>
          <a:prstGeom prst="ellipse">
            <a:avLst/>
          </a:prstGeom>
          <a:solidFill>
            <a:schemeClr val="accent2">
              <a:lumMod val="20000"/>
              <a:lumOff val="80000"/>
            </a:schemeClr>
          </a:solidFill>
        </p:spPr>
        <p:txBody>
          <a:bodyPr anchor="ctr">
            <a:noAutofit/>
          </a:bodyPr>
          <a:lstStyle>
            <a:lvl1pPr marL="0" indent="0" algn="ctr">
              <a:buNone/>
              <a:defRPr sz="1800">
                <a:solidFill>
                  <a:schemeClr val="accent1"/>
                </a:solidFill>
                <a:latin typeface="+mn-lt"/>
              </a:defRPr>
            </a:lvl1pPr>
            <a:lvl2pPr marL="457178" indent="0" algn="ctr">
              <a:buNone/>
              <a:defRPr sz="1800"/>
            </a:lvl2pPr>
            <a:lvl3pPr marL="914354" indent="0" algn="ctr">
              <a:buNone/>
              <a:defRPr sz="1800"/>
            </a:lvl3pPr>
            <a:lvl4pPr marL="1371532" indent="0" algn="ctr">
              <a:buNone/>
              <a:defRPr sz="1800"/>
            </a:lvl4pPr>
            <a:lvl5pPr marL="1828709" indent="0" algn="ctr">
              <a:buNone/>
              <a:defRPr sz="1800"/>
            </a:lvl5pPr>
          </a:lstStyle>
          <a:p>
            <a:pPr lvl="0"/>
            <a:r>
              <a:rPr lang="en-US"/>
              <a:t>Text</a:t>
            </a:r>
            <a:endParaRPr lang="en-GB"/>
          </a:p>
        </p:txBody>
      </p:sp>
      <p:cxnSp>
        <p:nvCxnSpPr>
          <p:cNvPr id="24" name="Straight Connector 23"/>
          <p:cNvCxnSpPr/>
          <p:nvPr userDrawn="1"/>
        </p:nvCxnSpPr>
        <p:spPr>
          <a:xfrm>
            <a:off x="4632160" y="2851484"/>
            <a:ext cx="1039933" cy="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31" name="Slide Number Placeholder 5">
            <a:extLst>
              <a:ext uri="{FF2B5EF4-FFF2-40B4-BE49-F238E27FC236}">
                <a16:creationId xmlns:a16="http://schemas.microsoft.com/office/drawing/2014/main" id="{70CB3332-03E0-A04A-BAC4-A603576BAAB3}"/>
              </a:ext>
            </a:extLst>
          </p:cNvPr>
          <p:cNvSpPr>
            <a:spLocks noGrp="1"/>
          </p:cNvSpPr>
          <p:nvPr>
            <p:ph type="sldNum" sz="quarter" idx="4"/>
          </p:nvPr>
        </p:nvSpPr>
        <p:spPr>
          <a:xfrm>
            <a:off x="11470781" y="570009"/>
            <a:ext cx="304131" cy="365125"/>
          </a:xfrm>
          <a:prstGeom prst="rect">
            <a:avLst/>
          </a:prstGeom>
        </p:spPr>
        <p:txBody>
          <a:bodyPr vert="horz" lIns="0" tIns="45720" rIns="0" bIns="45720" rtlCol="0" anchor="ctr"/>
          <a:lstStyle>
            <a:lvl1pPr algn="l">
              <a:defRPr sz="1000" b="0" i="0">
                <a:solidFill>
                  <a:schemeClr val="accent6"/>
                </a:solidFill>
                <a:latin typeface="+mn-lt"/>
              </a:defRPr>
            </a:lvl1pPr>
          </a:lstStyle>
          <a:p>
            <a:fld id="{54797FC3-DC33-DA47-95F6-F7EB925D69E8}" type="slidenum">
              <a:rPr lang="en-US" smtClean="0"/>
              <a:pPr/>
              <a:t>‹#›</a:t>
            </a:fld>
            <a:endParaRPr lang="en-US"/>
          </a:p>
        </p:txBody>
      </p:sp>
      <p:cxnSp>
        <p:nvCxnSpPr>
          <p:cNvPr id="32" name="Straight Connector 31">
            <a:extLst>
              <a:ext uri="{FF2B5EF4-FFF2-40B4-BE49-F238E27FC236}">
                <a16:creationId xmlns:a16="http://schemas.microsoft.com/office/drawing/2014/main" id="{6BE253E1-8640-8F4A-A0B0-47F028DC03C6}"/>
              </a:ext>
            </a:extLst>
          </p:cNvPr>
          <p:cNvCxnSpPr>
            <a:cxnSpLocks/>
          </p:cNvCxnSpPr>
          <p:nvPr userDrawn="1"/>
        </p:nvCxnSpPr>
        <p:spPr>
          <a:xfrm>
            <a:off x="11358347" y="625959"/>
            <a:ext cx="0" cy="232322"/>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CE2175C7-9CB8-2448-9B05-69F01779E8F9}"/>
              </a:ext>
            </a:extLst>
          </p:cNvPr>
          <p:cNvSpPr/>
          <p:nvPr userDrawn="1"/>
        </p:nvSpPr>
        <p:spPr>
          <a:xfrm>
            <a:off x="0" y="6392985"/>
            <a:ext cx="12192000" cy="465015"/>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extBox 15">
            <a:extLst>
              <a:ext uri="{FF2B5EF4-FFF2-40B4-BE49-F238E27FC236}">
                <a16:creationId xmlns:a16="http://schemas.microsoft.com/office/drawing/2014/main" id="{19663B76-15CB-434D-8715-085FAB65AA38}"/>
              </a:ext>
            </a:extLst>
          </p:cNvPr>
          <p:cNvSpPr txBox="1"/>
          <p:nvPr userDrawn="1"/>
        </p:nvSpPr>
        <p:spPr>
          <a:xfrm>
            <a:off x="10557584" y="6593168"/>
            <a:ext cx="1098057" cy="107722"/>
          </a:xfrm>
          <a:prstGeom prst="rect">
            <a:avLst/>
          </a:prstGeom>
          <a:noFill/>
        </p:spPr>
        <p:txBody>
          <a:bodyPr wrap="none" lIns="0" tIns="0" rIns="0" bIns="0" rtlCol="0">
            <a:spAutoFit/>
          </a:bodyPr>
          <a:lstStyle/>
          <a:p>
            <a:pPr algn="r"/>
            <a:r>
              <a:rPr lang="en-US" sz="700">
                <a:solidFill>
                  <a:schemeClr val="bg1"/>
                </a:solidFill>
                <a:latin typeface="Proxima Nova Rg" panose="02000506030000020004" pitchFamily="50" charset="0"/>
                <a:cs typeface="Arial" panose="020B0604020202020204" pitchFamily="34" charset="0"/>
              </a:rPr>
              <a:t>© UAB. All Rights Reserved.</a:t>
            </a:r>
          </a:p>
        </p:txBody>
      </p:sp>
      <p:sp>
        <p:nvSpPr>
          <p:cNvPr id="18" name="Footer Placeholder 1"/>
          <p:cNvSpPr>
            <a:spLocks noGrp="1"/>
          </p:cNvSpPr>
          <p:nvPr>
            <p:ph type="ftr" sz="quarter" idx="13"/>
          </p:nvPr>
        </p:nvSpPr>
        <p:spPr>
          <a:xfrm>
            <a:off x="3751383" y="6502713"/>
            <a:ext cx="6471140" cy="208250"/>
          </a:xfrm>
          <a:prstGeom prst="rect">
            <a:avLst/>
          </a:prstGeom>
        </p:spPr>
        <p:txBody>
          <a:bodyPr lIns="0" tIns="0" rIns="0" bIns="0" anchor="b"/>
          <a:lstStyle>
            <a:lvl1pPr algn="l">
              <a:defRPr sz="1000">
                <a:solidFill>
                  <a:schemeClr val="bg1"/>
                </a:solidFill>
              </a:defRPr>
            </a:lvl1pPr>
          </a:lstStyle>
          <a:p>
            <a:r>
              <a:rPr lang="en-GB"/>
              <a:t>SCHOOL OF PUBLIC HEALTH</a:t>
            </a:r>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6361" y="6548817"/>
            <a:ext cx="1763517" cy="153349"/>
          </a:xfrm>
          <a:prstGeom prst="rect">
            <a:avLst/>
          </a:prstGeom>
        </p:spPr>
      </p:pic>
    </p:spTree>
    <p:extLst>
      <p:ext uri="{BB962C8B-B14F-4D97-AF65-F5344CB8AC3E}">
        <p14:creationId xmlns:p14="http://schemas.microsoft.com/office/powerpoint/2010/main" val="1773595279"/>
      </p:ext>
    </p:extLst>
  </p:cSld>
  <p:clrMapOvr>
    <a:masterClrMapping/>
  </p:clrMapOvr>
  <p:extLst>
    <p:ext uri="{DCECCB84-F9BA-43D5-87BE-67443E8EF086}">
      <p15:sldGuideLst xmlns:p15="http://schemas.microsoft.com/office/powerpoint/2012/main">
        <p15:guide id="1" orient="horz" pos="3786" userDrawn="1">
          <p15:clr>
            <a:srgbClr val="FBAE40"/>
          </p15:clr>
        </p15:guide>
        <p15:guide id="2" pos="339" userDrawn="1">
          <p15:clr>
            <a:srgbClr val="FBAE40"/>
          </p15:clr>
        </p15:guide>
        <p15:guide id="3" orient="horz" pos="1042" userDrawn="1">
          <p15:clr>
            <a:srgbClr val="FBAE40"/>
          </p15:clr>
        </p15:guide>
        <p15:guide id="4" pos="3083" userDrawn="1">
          <p15:clr>
            <a:srgbClr val="FBAE40"/>
          </p15:clr>
        </p15:guide>
        <p15:guide id="5" pos="7159" userDrawn="1">
          <p15:clr>
            <a:srgbClr val="FBAE40"/>
          </p15:clr>
        </p15:guide>
        <p15:guide id="6" pos="7344" userDrawn="1">
          <p15:clr>
            <a:srgbClr val="FBAE40"/>
          </p15:clr>
        </p15:guide>
        <p15:guide id="7" pos="7039" userDrawn="1">
          <p15:clr>
            <a:srgbClr val="FBAE40"/>
          </p15:clr>
        </p15:guide>
        <p15:guide id="8" orient="horz" pos="4252" userDrawn="1">
          <p15:clr>
            <a:srgbClr val="FBAE40"/>
          </p15:clr>
        </p15:guide>
        <p15:guide id="9" orient="horz" pos="432"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UAB Fact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AC4C4F-1474-1448-99C2-BB9A3407849C}"/>
              </a:ext>
            </a:extLst>
          </p:cNvPr>
          <p:cNvSpPr/>
          <p:nvPr userDrawn="1"/>
        </p:nvSpPr>
        <p:spPr>
          <a:xfrm>
            <a:off x="0" y="0"/>
            <a:ext cx="12192000" cy="6858000"/>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Rectangle 3">
            <a:extLst>
              <a:ext uri="{FF2B5EF4-FFF2-40B4-BE49-F238E27FC236}">
                <a16:creationId xmlns:a16="http://schemas.microsoft.com/office/drawing/2014/main" id="{30EFEBCC-0D5B-EB4B-83EF-3BC2B129F595}"/>
              </a:ext>
            </a:extLst>
          </p:cNvPr>
          <p:cNvSpPr/>
          <p:nvPr userDrawn="1"/>
        </p:nvSpPr>
        <p:spPr>
          <a:xfrm>
            <a:off x="762000" y="1781994"/>
            <a:ext cx="10589941" cy="41110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3"/>
              </a:solidFill>
            </a:endParaRPr>
          </a:p>
        </p:txBody>
      </p:sp>
      <p:pic>
        <p:nvPicPr>
          <p:cNvPr id="11" name="Graphic 10">
            <a:extLst>
              <a:ext uri="{FF2B5EF4-FFF2-40B4-BE49-F238E27FC236}">
                <a16:creationId xmlns:a16="http://schemas.microsoft.com/office/drawing/2014/main" id="{1E09CFCF-5ADD-B247-A896-6E6979ED526C}"/>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10680" r="5495" b="15282"/>
          <a:stretch/>
        </p:blipFill>
        <p:spPr>
          <a:xfrm>
            <a:off x="3438144" y="0"/>
            <a:ext cx="8753856" cy="6858000"/>
          </a:xfrm>
          <a:prstGeom prst="rect">
            <a:avLst/>
          </a:prstGeom>
        </p:spPr>
      </p:pic>
      <p:sp>
        <p:nvSpPr>
          <p:cNvPr id="3" name="Subtitle 2">
            <a:extLst>
              <a:ext uri="{FF2B5EF4-FFF2-40B4-BE49-F238E27FC236}">
                <a16:creationId xmlns:a16="http://schemas.microsoft.com/office/drawing/2014/main" id="{D1AFCF8C-333C-AB4A-9E7D-40B5AC498B44}"/>
              </a:ext>
            </a:extLst>
          </p:cNvPr>
          <p:cNvSpPr>
            <a:spLocks noGrp="1"/>
          </p:cNvSpPr>
          <p:nvPr>
            <p:ph type="subTitle" idx="1" hasCustomPrompt="1"/>
          </p:nvPr>
        </p:nvSpPr>
        <p:spPr>
          <a:xfrm>
            <a:off x="1237785" y="2196775"/>
            <a:ext cx="9638371" cy="3281521"/>
          </a:xfrm>
        </p:spPr>
        <p:txBody>
          <a:bodyPr anchor="ctr">
            <a:normAutofit/>
          </a:bodyPr>
          <a:lstStyle>
            <a:lvl1pPr marL="0" indent="0" algn="l">
              <a:buNone/>
              <a:defRPr sz="3600" b="1">
                <a:solidFill>
                  <a:schemeClr val="accent1"/>
                </a:solidFill>
                <a:latin typeface="+mn-lt"/>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UAB Fact - 1</a:t>
            </a:r>
          </a:p>
        </p:txBody>
      </p:sp>
      <p:pic>
        <p:nvPicPr>
          <p:cNvPr id="10" name="Graphic 8">
            <a:extLst>
              <a:ext uri="{FF2B5EF4-FFF2-40B4-BE49-F238E27FC236}">
                <a16:creationId xmlns:a16="http://schemas.microsoft.com/office/drawing/2014/main" id="{F7849BD5-9C11-5D44-854F-7027C6FBA99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62000" y="928012"/>
            <a:ext cx="4734560" cy="416812"/>
          </a:xfrm>
          <a:prstGeom prst="rect">
            <a:avLst/>
          </a:prstGeom>
        </p:spPr>
      </p:pic>
      <p:sp>
        <p:nvSpPr>
          <p:cNvPr id="12" name="Footer Placeholder 3"/>
          <p:cNvSpPr>
            <a:spLocks noGrp="1"/>
          </p:cNvSpPr>
          <p:nvPr>
            <p:ph type="ftr" sz="quarter" idx="10"/>
          </p:nvPr>
        </p:nvSpPr>
        <p:spPr>
          <a:xfrm>
            <a:off x="762001" y="1352563"/>
            <a:ext cx="10574339" cy="365125"/>
          </a:xfrm>
          <a:prstGeom prst="rect">
            <a:avLst/>
          </a:prstGeom>
        </p:spPr>
        <p:txBody>
          <a:bodyPr lIns="0" tIns="0" rIns="0" bIns="0"/>
          <a:lstStyle>
            <a:lvl1pPr algn="l">
              <a:defRPr sz="1000">
                <a:solidFill>
                  <a:schemeClr val="bg1"/>
                </a:solidFill>
              </a:defRPr>
            </a:lvl1pPr>
          </a:lstStyle>
          <a:p>
            <a:r>
              <a:rPr lang="en-GB"/>
              <a:t>SCHOOL OF PUBLIC HEALTH</a:t>
            </a:r>
          </a:p>
        </p:txBody>
      </p:sp>
    </p:spTree>
    <p:extLst>
      <p:ext uri="{BB962C8B-B14F-4D97-AF65-F5344CB8AC3E}">
        <p14:creationId xmlns:p14="http://schemas.microsoft.com/office/powerpoint/2010/main" val="940290284"/>
      </p:ext>
    </p:extLst>
  </p:cSld>
  <p:clrMapOvr>
    <a:masterClrMapping/>
  </p:clrMapOvr>
  <p:extLst>
    <p:ext uri="{DCECCB84-F9BA-43D5-87BE-67443E8EF086}">
      <p15:sldGuideLst xmlns:p15="http://schemas.microsoft.com/office/powerpoint/2012/main">
        <p15:guide id="1" pos="483" userDrawn="1">
          <p15:clr>
            <a:srgbClr val="FBAE40"/>
          </p15:clr>
        </p15:guide>
        <p15:guide id="2" orient="horz" pos="3710" userDrawn="1">
          <p15:clr>
            <a:srgbClr val="FBAE40"/>
          </p15:clr>
        </p15:guide>
        <p15:guide id="3" pos="7141" userDrawn="1">
          <p15:clr>
            <a:srgbClr val="FBAE40"/>
          </p15:clr>
        </p15:guide>
        <p15:guide id="4" orient="horz" pos="584" userDrawn="1">
          <p15:clr>
            <a:srgbClr val="FBAE40"/>
          </p15:clr>
        </p15:guide>
        <p15:guide id="5" orient="horz" pos="991"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UAB Fact -2">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1E09CFCF-5ADD-B247-A896-6E6979ED526C}"/>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10680" r="5495" b="15282"/>
          <a:stretch/>
        </p:blipFill>
        <p:spPr>
          <a:xfrm>
            <a:off x="3438144" y="0"/>
            <a:ext cx="8753856" cy="6858000"/>
          </a:xfrm>
          <a:prstGeom prst="rect">
            <a:avLst/>
          </a:prstGeom>
        </p:spPr>
      </p:pic>
      <p:sp>
        <p:nvSpPr>
          <p:cNvPr id="3" name="Subtitle 2">
            <a:extLst>
              <a:ext uri="{FF2B5EF4-FFF2-40B4-BE49-F238E27FC236}">
                <a16:creationId xmlns:a16="http://schemas.microsoft.com/office/drawing/2014/main" id="{D1AFCF8C-333C-AB4A-9E7D-40B5AC498B44}"/>
              </a:ext>
            </a:extLst>
          </p:cNvPr>
          <p:cNvSpPr>
            <a:spLocks noGrp="1"/>
          </p:cNvSpPr>
          <p:nvPr>
            <p:ph type="subTitle" idx="1" hasCustomPrompt="1"/>
          </p:nvPr>
        </p:nvSpPr>
        <p:spPr>
          <a:xfrm>
            <a:off x="766764" y="2256918"/>
            <a:ext cx="10650536" cy="3571454"/>
          </a:xfrm>
        </p:spPr>
        <p:txBody>
          <a:bodyPr anchor="t">
            <a:normAutofit/>
          </a:bodyPr>
          <a:lstStyle>
            <a:lvl1pPr marL="0" indent="0" algn="l">
              <a:buNone/>
              <a:defRPr sz="3600" b="1">
                <a:solidFill>
                  <a:schemeClr val="accent1"/>
                </a:solidFill>
                <a:latin typeface="+mn-lt"/>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UAB Fact - 2</a:t>
            </a:r>
          </a:p>
        </p:txBody>
      </p:sp>
    </p:spTree>
    <p:extLst>
      <p:ext uri="{BB962C8B-B14F-4D97-AF65-F5344CB8AC3E}">
        <p14:creationId xmlns:p14="http://schemas.microsoft.com/office/powerpoint/2010/main" val="1551470387"/>
      </p:ext>
    </p:extLst>
  </p:cSld>
  <p:clrMapOvr>
    <a:masterClrMapping/>
  </p:clrMapOvr>
  <p:extLst>
    <p:ext uri="{DCECCB84-F9BA-43D5-87BE-67443E8EF086}">
      <p15:sldGuideLst xmlns:p15="http://schemas.microsoft.com/office/powerpoint/2012/main">
        <p15:guide id="1" pos="483" userDrawn="1">
          <p15:clr>
            <a:srgbClr val="FBAE40"/>
          </p15:clr>
        </p15:guide>
        <p15:guide id="2" orient="horz" pos="1423" userDrawn="1">
          <p15:clr>
            <a:srgbClr val="FBAE40"/>
          </p15:clr>
        </p15:guide>
        <p15:guide id="3" pos="7192" userDrawn="1">
          <p15:clr>
            <a:srgbClr val="FBAE40"/>
          </p15:clr>
        </p15:guide>
        <p15:guide id="4" orient="horz" pos="3668"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UAB Fact -3">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18FE5E2-583D-3440-B3E2-B7A6D31591F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D1AFCF8C-333C-AB4A-9E7D-40B5AC498B44}"/>
              </a:ext>
            </a:extLst>
          </p:cNvPr>
          <p:cNvSpPr>
            <a:spLocks noGrp="1"/>
          </p:cNvSpPr>
          <p:nvPr>
            <p:ph type="subTitle" idx="1" hasCustomPrompt="1"/>
          </p:nvPr>
        </p:nvSpPr>
        <p:spPr>
          <a:xfrm>
            <a:off x="766765" y="1573213"/>
            <a:ext cx="10585179" cy="4303712"/>
          </a:xfrm>
          <a:solidFill>
            <a:schemeClr val="accent1">
              <a:alpha val="85000"/>
            </a:schemeClr>
          </a:solidFill>
        </p:spPr>
        <p:txBody>
          <a:bodyPr lIns="468000" tIns="468000" rIns="468000" bIns="468000" anchor="ctr">
            <a:normAutofit/>
          </a:bodyPr>
          <a:lstStyle>
            <a:lvl1pPr marL="0" indent="0" algn="l">
              <a:buNone/>
              <a:defRPr sz="3600" b="1">
                <a:solidFill>
                  <a:schemeClr val="bg1"/>
                </a:solidFill>
                <a:latin typeface="+mn-lt"/>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UAB Fact  - 3</a:t>
            </a:r>
          </a:p>
        </p:txBody>
      </p:sp>
    </p:spTree>
    <p:extLst>
      <p:ext uri="{BB962C8B-B14F-4D97-AF65-F5344CB8AC3E}">
        <p14:creationId xmlns:p14="http://schemas.microsoft.com/office/powerpoint/2010/main" val="1666486231"/>
      </p:ext>
    </p:extLst>
  </p:cSld>
  <p:clrMapOvr>
    <a:masterClrMapping/>
  </p:clrMapOvr>
  <p:extLst>
    <p:ext uri="{DCECCB84-F9BA-43D5-87BE-67443E8EF086}">
      <p15:sldGuideLst xmlns:p15="http://schemas.microsoft.com/office/powerpoint/2012/main">
        <p15:guide id="1" orient="horz" pos="3702" userDrawn="1">
          <p15:clr>
            <a:srgbClr val="FBAE40"/>
          </p15:clr>
        </p15:guide>
        <p15:guide id="2" pos="483" userDrawn="1">
          <p15:clr>
            <a:srgbClr val="FBAE40"/>
          </p15:clr>
        </p15:guide>
        <p15:guide id="3" pos="7141" userDrawn="1">
          <p15:clr>
            <a:srgbClr val="FBAE40"/>
          </p15:clr>
        </p15:guide>
        <p15:guide id="4" orient="horz" pos="991"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Quote – Option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AC4C4F-1474-1448-99C2-BB9A3407849C}"/>
              </a:ext>
            </a:extLst>
          </p:cNvPr>
          <p:cNvSpPr/>
          <p:nvPr userDrawn="1"/>
        </p:nvSpPr>
        <p:spPr>
          <a:xfrm>
            <a:off x="0" y="0"/>
            <a:ext cx="12192000" cy="6858000"/>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Subtitle 2">
            <a:extLst>
              <a:ext uri="{FF2B5EF4-FFF2-40B4-BE49-F238E27FC236}">
                <a16:creationId xmlns:a16="http://schemas.microsoft.com/office/drawing/2014/main" id="{E13A2D67-91F3-2946-BCCD-7D3373EEB483}"/>
              </a:ext>
            </a:extLst>
          </p:cNvPr>
          <p:cNvSpPr txBox="1">
            <a:spLocks/>
          </p:cNvSpPr>
          <p:nvPr userDrawn="1"/>
        </p:nvSpPr>
        <p:spPr>
          <a:xfrm>
            <a:off x="10614212" y="4013434"/>
            <a:ext cx="710184" cy="62721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rgbClr val="006241"/>
              </a:buClr>
              <a:buFont typeface="Arial" panose="020B0604020202020204" pitchFamily="34" charset="0"/>
              <a:buNone/>
              <a:defRPr sz="11500" b="1" kern="1200">
                <a:solidFill>
                  <a:schemeClr val="accent3"/>
                </a:solidFill>
                <a:latin typeface="Proxima Nova" panose="02000506030000020004" pitchFamily="2" charset="0"/>
                <a:ea typeface="+mn-ea"/>
                <a:cs typeface="+mn-cs"/>
              </a:defRPr>
            </a:lvl1pPr>
            <a:lvl2pPr marL="457200" indent="0" algn="ctr" defTabSz="914400" rtl="0" eaLnBrk="1" latinLnBrk="0" hangingPunct="1">
              <a:lnSpc>
                <a:spcPct val="90000"/>
              </a:lnSpc>
              <a:spcBef>
                <a:spcPts val="500"/>
              </a:spcBef>
              <a:buClr>
                <a:srgbClr val="006241"/>
              </a:buClr>
              <a:buFont typeface="Arial" panose="020B0604020202020204" pitchFamily="34" charset="0"/>
              <a:buNone/>
              <a:defRPr sz="2000" kern="1200">
                <a:solidFill>
                  <a:schemeClr val="tx1"/>
                </a:solidFill>
                <a:latin typeface="Proxima Nova" panose="02000506030000020004" pitchFamily="2" charset="0"/>
                <a:ea typeface="+mn-ea"/>
                <a:cs typeface="+mn-cs"/>
              </a:defRPr>
            </a:lvl2pPr>
            <a:lvl3pPr marL="914400" indent="0" algn="ctr" defTabSz="914400" rtl="0" eaLnBrk="1" latinLnBrk="0" hangingPunct="1">
              <a:lnSpc>
                <a:spcPct val="90000"/>
              </a:lnSpc>
              <a:spcBef>
                <a:spcPts val="500"/>
              </a:spcBef>
              <a:buClr>
                <a:srgbClr val="006241"/>
              </a:buClr>
              <a:buFont typeface="Arial" panose="020B0604020202020204" pitchFamily="34" charset="0"/>
              <a:buNone/>
              <a:defRPr sz="1800" kern="1200">
                <a:solidFill>
                  <a:schemeClr val="tx1"/>
                </a:solidFill>
                <a:latin typeface="Proxima Nova" panose="02000506030000020004" pitchFamily="2" charset="0"/>
                <a:ea typeface="+mn-ea"/>
                <a:cs typeface="+mn-cs"/>
              </a:defRPr>
            </a:lvl3pPr>
            <a:lvl4pPr marL="13716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4pPr>
            <a:lvl5pPr marL="18288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1500">
                <a:latin typeface="+mn-lt"/>
              </a:rPr>
              <a:t>”</a:t>
            </a:r>
          </a:p>
        </p:txBody>
      </p:sp>
      <p:sp>
        <p:nvSpPr>
          <p:cNvPr id="10" name="Subtitle 2">
            <a:extLst>
              <a:ext uri="{FF2B5EF4-FFF2-40B4-BE49-F238E27FC236}">
                <a16:creationId xmlns:a16="http://schemas.microsoft.com/office/drawing/2014/main" id="{33F74712-47DD-D445-BB61-E4279010D2FD}"/>
              </a:ext>
            </a:extLst>
          </p:cNvPr>
          <p:cNvSpPr txBox="1">
            <a:spLocks/>
          </p:cNvSpPr>
          <p:nvPr userDrawn="1"/>
        </p:nvSpPr>
        <p:spPr>
          <a:xfrm>
            <a:off x="876289" y="1738906"/>
            <a:ext cx="710184" cy="62721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rgbClr val="006241"/>
              </a:buClr>
              <a:buFont typeface="Arial" panose="020B0604020202020204" pitchFamily="34" charset="0"/>
              <a:buNone/>
              <a:defRPr sz="11500" b="1" kern="1200">
                <a:solidFill>
                  <a:schemeClr val="accent3"/>
                </a:solidFill>
                <a:latin typeface="Proxima Nova" panose="02000506030000020004" pitchFamily="2" charset="0"/>
                <a:ea typeface="+mn-ea"/>
                <a:cs typeface="+mn-cs"/>
              </a:defRPr>
            </a:lvl1pPr>
            <a:lvl2pPr marL="457200" indent="0" algn="ctr" defTabSz="914400" rtl="0" eaLnBrk="1" latinLnBrk="0" hangingPunct="1">
              <a:lnSpc>
                <a:spcPct val="90000"/>
              </a:lnSpc>
              <a:spcBef>
                <a:spcPts val="500"/>
              </a:spcBef>
              <a:buClr>
                <a:srgbClr val="006241"/>
              </a:buClr>
              <a:buFont typeface="Arial" panose="020B0604020202020204" pitchFamily="34" charset="0"/>
              <a:buNone/>
              <a:defRPr sz="2000" kern="1200">
                <a:solidFill>
                  <a:schemeClr val="tx1"/>
                </a:solidFill>
                <a:latin typeface="Proxima Nova" panose="02000506030000020004" pitchFamily="2" charset="0"/>
                <a:ea typeface="+mn-ea"/>
                <a:cs typeface="+mn-cs"/>
              </a:defRPr>
            </a:lvl2pPr>
            <a:lvl3pPr marL="914400" indent="0" algn="ctr" defTabSz="914400" rtl="0" eaLnBrk="1" latinLnBrk="0" hangingPunct="1">
              <a:lnSpc>
                <a:spcPct val="90000"/>
              </a:lnSpc>
              <a:spcBef>
                <a:spcPts val="500"/>
              </a:spcBef>
              <a:buClr>
                <a:srgbClr val="006241"/>
              </a:buClr>
              <a:buFont typeface="Arial" panose="020B0604020202020204" pitchFamily="34" charset="0"/>
              <a:buNone/>
              <a:defRPr sz="1800" kern="1200">
                <a:solidFill>
                  <a:schemeClr val="tx1"/>
                </a:solidFill>
                <a:latin typeface="Proxima Nova" panose="02000506030000020004" pitchFamily="2" charset="0"/>
                <a:ea typeface="+mn-ea"/>
                <a:cs typeface="+mn-cs"/>
              </a:defRPr>
            </a:lvl3pPr>
            <a:lvl4pPr marL="13716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4pPr>
            <a:lvl5pPr marL="18288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1500">
                <a:latin typeface="+mn-lt"/>
              </a:rPr>
              <a:t>“</a:t>
            </a:r>
          </a:p>
        </p:txBody>
      </p:sp>
      <p:sp>
        <p:nvSpPr>
          <p:cNvPr id="5" name="Text Placeholder 4">
            <a:extLst>
              <a:ext uri="{FF2B5EF4-FFF2-40B4-BE49-F238E27FC236}">
                <a16:creationId xmlns:a16="http://schemas.microsoft.com/office/drawing/2014/main" id="{4D460897-86D1-9049-AD57-04D2E0921B7C}"/>
              </a:ext>
            </a:extLst>
          </p:cNvPr>
          <p:cNvSpPr>
            <a:spLocks noGrp="1"/>
          </p:cNvSpPr>
          <p:nvPr>
            <p:ph type="body" sz="quarter" idx="10" hasCustomPrompt="1"/>
          </p:nvPr>
        </p:nvSpPr>
        <p:spPr>
          <a:xfrm>
            <a:off x="1524001" y="4834378"/>
            <a:ext cx="9144000" cy="544513"/>
          </a:xfrm>
        </p:spPr>
        <p:txBody>
          <a:bodyPr/>
          <a:lstStyle>
            <a:lvl1pPr marL="0" indent="0" algn="ctr">
              <a:buNone/>
              <a:defRPr>
                <a:solidFill>
                  <a:schemeClr val="accent3"/>
                </a:solidFill>
                <a:latin typeface="+mn-lt"/>
              </a:defRPr>
            </a:lvl1pPr>
          </a:lstStyle>
          <a:p>
            <a:pPr lvl="0"/>
            <a:r>
              <a:rPr lang="en-US"/>
              <a:t>Author</a:t>
            </a:r>
          </a:p>
        </p:txBody>
      </p:sp>
      <p:sp>
        <p:nvSpPr>
          <p:cNvPr id="8" name="Title 1">
            <a:extLst>
              <a:ext uri="{FF2B5EF4-FFF2-40B4-BE49-F238E27FC236}">
                <a16:creationId xmlns:a16="http://schemas.microsoft.com/office/drawing/2014/main" id="{EA7D64EC-DA4C-BA4D-87B3-681A69F4563D}"/>
              </a:ext>
            </a:extLst>
          </p:cNvPr>
          <p:cNvSpPr>
            <a:spLocks noGrp="1"/>
          </p:cNvSpPr>
          <p:nvPr>
            <p:ph type="ctrTitle" hasCustomPrompt="1"/>
          </p:nvPr>
        </p:nvSpPr>
        <p:spPr>
          <a:xfrm>
            <a:off x="1519239" y="2355273"/>
            <a:ext cx="9144000" cy="1854262"/>
          </a:xfrm>
        </p:spPr>
        <p:txBody>
          <a:bodyPr anchor="ctr"/>
          <a:lstStyle>
            <a:lvl1pPr algn="ctr">
              <a:defRPr sz="6000">
                <a:solidFill>
                  <a:schemeClr val="bg1"/>
                </a:solidFill>
                <a:latin typeface="+mn-lt"/>
              </a:defRPr>
            </a:lvl1pPr>
          </a:lstStyle>
          <a:p>
            <a:r>
              <a:rPr lang="en-US"/>
              <a:t>Quote – Option 1</a:t>
            </a:r>
          </a:p>
        </p:txBody>
      </p:sp>
    </p:spTree>
    <p:extLst>
      <p:ext uri="{BB962C8B-B14F-4D97-AF65-F5344CB8AC3E}">
        <p14:creationId xmlns:p14="http://schemas.microsoft.com/office/powerpoint/2010/main" val="2915751712"/>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482" userDrawn="1">
          <p15:clr>
            <a:srgbClr val="FBAE40"/>
          </p15:clr>
        </p15:guide>
        <p15:guide id="3" orient="horz" pos="2651" userDrawn="1">
          <p15:clr>
            <a:srgbClr val="FBAE40"/>
          </p15:clr>
        </p15:guide>
        <p15:guide id="4" pos="957" userDrawn="1">
          <p15:clr>
            <a:srgbClr val="FBAE40"/>
          </p15:clr>
        </p15:guide>
        <p15:guide id="5" pos="6717" userDrawn="1">
          <p15:clr>
            <a:srgbClr val="FBAE40"/>
          </p15:clr>
        </p15:guide>
        <p15:guide id="6" orient="horz" pos="304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 Slide - Gradi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5DF7E55-8B87-B44B-840B-893B5558C820}"/>
              </a:ext>
            </a:extLst>
          </p:cNvPr>
          <p:cNvSpPr/>
          <p:nvPr userDrawn="1"/>
        </p:nvSpPr>
        <p:spPr>
          <a:xfrm>
            <a:off x="0" y="0"/>
            <a:ext cx="12192000" cy="6858000"/>
          </a:xfrm>
          <a:prstGeom prst="rect">
            <a:avLst/>
          </a:prstGeom>
          <a:gradFill>
            <a:gsLst>
              <a:gs pos="99000">
                <a:schemeClr val="accent3"/>
              </a:gs>
              <a:gs pos="29000">
                <a:srgbClr val="006241"/>
              </a:gs>
            </a:gsLst>
            <a:lin ang="1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Title 1">
            <a:extLst>
              <a:ext uri="{FF2B5EF4-FFF2-40B4-BE49-F238E27FC236}">
                <a16:creationId xmlns:a16="http://schemas.microsoft.com/office/drawing/2014/main" id="{38BFFBB1-09AD-2142-892E-C4655DFBA1FE}"/>
              </a:ext>
            </a:extLst>
          </p:cNvPr>
          <p:cNvSpPr>
            <a:spLocks noGrp="1"/>
          </p:cNvSpPr>
          <p:nvPr>
            <p:ph type="ctrTitle" hasCustomPrompt="1"/>
          </p:nvPr>
        </p:nvSpPr>
        <p:spPr>
          <a:xfrm>
            <a:off x="762000" y="1876586"/>
            <a:ext cx="9144000" cy="2387600"/>
          </a:xfrm>
        </p:spPr>
        <p:txBody>
          <a:bodyPr anchor="b"/>
          <a:lstStyle>
            <a:lvl1pPr algn="l">
              <a:defRPr sz="6000">
                <a:solidFill>
                  <a:schemeClr val="bg1"/>
                </a:solidFill>
                <a:latin typeface="+mn-lt"/>
              </a:defRPr>
            </a:lvl1pPr>
          </a:lstStyle>
          <a:p>
            <a:r>
              <a:rPr lang="en-US"/>
              <a:t>Intro Slide – Gradient</a:t>
            </a:r>
          </a:p>
        </p:txBody>
      </p:sp>
      <p:sp>
        <p:nvSpPr>
          <p:cNvPr id="8" name="Subtitle 2">
            <a:extLst>
              <a:ext uri="{FF2B5EF4-FFF2-40B4-BE49-F238E27FC236}">
                <a16:creationId xmlns:a16="http://schemas.microsoft.com/office/drawing/2014/main" id="{D1AFCF8C-333C-AB4A-9E7D-40B5AC498B44}"/>
              </a:ext>
            </a:extLst>
          </p:cNvPr>
          <p:cNvSpPr>
            <a:spLocks noGrp="1"/>
          </p:cNvSpPr>
          <p:nvPr>
            <p:ph type="subTitle" idx="1"/>
          </p:nvPr>
        </p:nvSpPr>
        <p:spPr>
          <a:xfrm>
            <a:off x="762000" y="4356261"/>
            <a:ext cx="9144000" cy="1655762"/>
          </a:xfrm>
        </p:spPr>
        <p:txBody>
          <a:bodyPr/>
          <a:lstStyle>
            <a:lvl1pPr marL="0" indent="0" algn="l">
              <a:buNone/>
              <a:defRPr sz="2400">
                <a:solidFill>
                  <a:schemeClr val="bg1"/>
                </a:solidFill>
                <a:latin typeface="+mn-lt"/>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11" name="Rectangle 10">
            <a:extLst>
              <a:ext uri="{FF2B5EF4-FFF2-40B4-BE49-F238E27FC236}">
                <a16:creationId xmlns:a16="http://schemas.microsoft.com/office/drawing/2014/main" id="{CE2175C7-9CB8-2448-9B05-69F01779E8F9}"/>
              </a:ext>
            </a:extLst>
          </p:cNvPr>
          <p:cNvSpPr/>
          <p:nvPr userDrawn="1"/>
        </p:nvSpPr>
        <p:spPr>
          <a:xfrm>
            <a:off x="0" y="6588678"/>
            <a:ext cx="12192000" cy="269322"/>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141620682"/>
      </p:ext>
    </p:extLst>
  </p:cSld>
  <p:clrMapOvr>
    <a:masterClrMapping/>
  </p:clrMapOvr>
  <p:extLst>
    <p:ext uri="{DCECCB84-F9BA-43D5-87BE-67443E8EF086}">
      <p15:sldGuideLst xmlns:p15="http://schemas.microsoft.com/office/powerpoint/2012/main">
        <p15:guide id="1" pos="483" userDrawn="1">
          <p15:clr>
            <a:srgbClr val="FBAE40"/>
          </p15:clr>
        </p15:guide>
        <p15:guide id="2" orient="horz" pos="2160" userDrawn="1">
          <p15:clr>
            <a:srgbClr val="FBAE40"/>
          </p15:clr>
        </p15:guide>
        <p15:guide id="3" orient="horz" pos="584" userDrawn="1">
          <p15:clr>
            <a:srgbClr val="FBAE40"/>
          </p15:clr>
        </p15:guide>
        <p15:guide id="4" orient="horz" pos="991" userDrawn="1">
          <p15:clr>
            <a:srgbClr val="FBAE40"/>
          </p15:clr>
        </p15:guide>
        <p15:guide id="5" orient="horz" pos="2550" userDrawn="1">
          <p15:clr>
            <a:srgbClr val="FBAE40"/>
          </p15:clr>
        </p15:guide>
        <p15:guide id="6" orient="horz" pos="2744" userDrawn="1">
          <p15:clr>
            <a:srgbClr val="FBAE40"/>
          </p15:clr>
        </p15:guide>
        <p15:guide id="7" pos="6244"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ote – Option 1 - Monogram">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AC4C4F-1474-1448-99C2-BB9A3407849C}"/>
              </a:ext>
            </a:extLst>
          </p:cNvPr>
          <p:cNvSpPr/>
          <p:nvPr userDrawn="1"/>
        </p:nvSpPr>
        <p:spPr>
          <a:xfrm>
            <a:off x="0" y="0"/>
            <a:ext cx="12192000" cy="6858000"/>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Graphic 7">
            <a:extLst>
              <a:ext uri="{FF2B5EF4-FFF2-40B4-BE49-F238E27FC236}">
                <a16:creationId xmlns:a16="http://schemas.microsoft.com/office/drawing/2014/main" id="{CC5EEEF7-79F4-5441-BDEB-C2EF6CC2AB7C}"/>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10680" r="5495" b="15282"/>
          <a:stretch/>
        </p:blipFill>
        <p:spPr>
          <a:xfrm>
            <a:off x="3438144" y="0"/>
            <a:ext cx="8753856" cy="6858000"/>
          </a:xfrm>
          <a:prstGeom prst="rect">
            <a:avLst/>
          </a:prstGeom>
        </p:spPr>
      </p:pic>
      <p:sp>
        <p:nvSpPr>
          <p:cNvPr id="14" name="Subtitle 2">
            <a:extLst>
              <a:ext uri="{FF2B5EF4-FFF2-40B4-BE49-F238E27FC236}">
                <a16:creationId xmlns:a16="http://schemas.microsoft.com/office/drawing/2014/main" id="{E13A2D67-91F3-2946-BCCD-7D3373EEB483}"/>
              </a:ext>
            </a:extLst>
          </p:cNvPr>
          <p:cNvSpPr txBox="1">
            <a:spLocks/>
          </p:cNvSpPr>
          <p:nvPr userDrawn="1"/>
        </p:nvSpPr>
        <p:spPr>
          <a:xfrm>
            <a:off x="10614212" y="4013434"/>
            <a:ext cx="710184" cy="62721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rgbClr val="006241"/>
              </a:buClr>
              <a:buFont typeface="Arial" panose="020B0604020202020204" pitchFamily="34" charset="0"/>
              <a:buNone/>
              <a:defRPr sz="11500" b="1" kern="1200">
                <a:solidFill>
                  <a:schemeClr val="accent3"/>
                </a:solidFill>
                <a:latin typeface="Proxima Nova" panose="02000506030000020004" pitchFamily="2" charset="0"/>
                <a:ea typeface="+mn-ea"/>
                <a:cs typeface="+mn-cs"/>
              </a:defRPr>
            </a:lvl1pPr>
            <a:lvl2pPr marL="457200" indent="0" algn="ctr" defTabSz="914400" rtl="0" eaLnBrk="1" latinLnBrk="0" hangingPunct="1">
              <a:lnSpc>
                <a:spcPct val="90000"/>
              </a:lnSpc>
              <a:spcBef>
                <a:spcPts val="500"/>
              </a:spcBef>
              <a:buClr>
                <a:srgbClr val="006241"/>
              </a:buClr>
              <a:buFont typeface="Arial" panose="020B0604020202020204" pitchFamily="34" charset="0"/>
              <a:buNone/>
              <a:defRPr sz="2000" kern="1200">
                <a:solidFill>
                  <a:schemeClr val="tx1"/>
                </a:solidFill>
                <a:latin typeface="Proxima Nova" panose="02000506030000020004" pitchFamily="2" charset="0"/>
                <a:ea typeface="+mn-ea"/>
                <a:cs typeface="+mn-cs"/>
              </a:defRPr>
            </a:lvl2pPr>
            <a:lvl3pPr marL="914400" indent="0" algn="ctr" defTabSz="914400" rtl="0" eaLnBrk="1" latinLnBrk="0" hangingPunct="1">
              <a:lnSpc>
                <a:spcPct val="90000"/>
              </a:lnSpc>
              <a:spcBef>
                <a:spcPts val="500"/>
              </a:spcBef>
              <a:buClr>
                <a:srgbClr val="006241"/>
              </a:buClr>
              <a:buFont typeface="Arial" panose="020B0604020202020204" pitchFamily="34" charset="0"/>
              <a:buNone/>
              <a:defRPr sz="1800" kern="1200">
                <a:solidFill>
                  <a:schemeClr val="tx1"/>
                </a:solidFill>
                <a:latin typeface="Proxima Nova" panose="02000506030000020004" pitchFamily="2" charset="0"/>
                <a:ea typeface="+mn-ea"/>
                <a:cs typeface="+mn-cs"/>
              </a:defRPr>
            </a:lvl3pPr>
            <a:lvl4pPr marL="13716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4pPr>
            <a:lvl5pPr marL="18288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1500">
                <a:latin typeface="+mn-lt"/>
              </a:rPr>
              <a:t>”</a:t>
            </a:r>
          </a:p>
        </p:txBody>
      </p:sp>
      <p:sp>
        <p:nvSpPr>
          <p:cNvPr id="15" name="Subtitle 2">
            <a:extLst>
              <a:ext uri="{FF2B5EF4-FFF2-40B4-BE49-F238E27FC236}">
                <a16:creationId xmlns:a16="http://schemas.microsoft.com/office/drawing/2014/main" id="{33F74712-47DD-D445-BB61-E4279010D2FD}"/>
              </a:ext>
            </a:extLst>
          </p:cNvPr>
          <p:cNvSpPr txBox="1">
            <a:spLocks/>
          </p:cNvSpPr>
          <p:nvPr userDrawn="1"/>
        </p:nvSpPr>
        <p:spPr>
          <a:xfrm>
            <a:off x="876289" y="1738906"/>
            <a:ext cx="710184" cy="62721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rgbClr val="006241"/>
              </a:buClr>
              <a:buFont typeface="Arial" panose="020B0604020202020204" pitchFamily="34" charset="0"/>
              <a:buNone/>
              <a:defRPr sz="11500" b="1" kern="1200">
                <a:solidFill>
                  <a:schemeClr val="accent3"/>
                </a:solidFill>
                <a:latin typeface="Proxima Nova" panose="02000506030000020004" pitchFamily="2" charset="0"/>
                <a:ea typeface="+mn-ea"/>
                <a:cs typeface="+mn-cs"/>
              </a:defRPr>
            </a:lvl1pPr>
            <a:lvl2pPr marL="457200" indent="0" algn="ctr" defTabSz="914400" rtl="0" eaLnBrk="1" latinLnBrk="0" hangingPunct="1">
              <a:lnSpc>
                <a:spcPct val="90000"/>
              </a:lnSpc>
              <a:spcBef>
                <a:spcPts val="500"/>
              </a:spcBef>
              <a:buClr>
                <a:srgbClr val="006241"/>
              </a:buClr>
              <a:buFont typeface="Arial" panose="020B0604020202020204" pitchFamily="34" charset="0"/>
              <a:buNone/>
              <a:defRPr sz="2000" kern="1200">
                <a:solidFill>
                  <a:schemeClr val="tx1"/>
                </a:solidFill>
                <a:latin typeface="Proxima Nova" panose="02000506030000020004" pitchFamily="2" charset="0"/>
                <a:ea typeface="+mn-ea"/>
                <a:cs typeface="+mn-cs"/>
              </a:defRPr>
            </a:lvl2pPr>
            <a:lvl3pPr marL="914400" indent="0" algn="ctr" defTabSz="914400" rtl="0" eaLnBrk="1" latinLnBrk="0" hangingPunct="1">
              <a:lnSpc>
                <a:spcPct val="90000"/>
              </a:lnSpc>
              <a:spcBef>
                <a:spcPts val="500"/>
              </a:spcBef>
              <a:buClr>
                <a:srgbClr val="006241"/>
              </a:buClr>
              <a:buFont typeface="Arial" panose="020B0604020202020204" pitchFamily="34" charset="0"/>
              <a:buNone/>
              <a:defRPr sz="1800" kern="1200">
                <a:solidFill>
                  <a:schemeClr val="tx1"/>
                </a:solidFill>
                <a:latin typeface="Proxima Nova" panose="02000506030000020004" pitchFamily="2" charset="0"/>
                <a:ea typeface="+mn-ea"/>
                <a:cs typeface="+mn-cs"/>
              </a:defRPr>
            </a:lvl3pPr>
            <a:lvl4pPr marL="13716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4pPr>
            <a:lvl5pPr marL="18288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1500">
                <a:latin typeface="+mn-lt"/>
              </a:rPr>
              <a:t>“</a:t>
            </a:r>
          </a:p>
        </p:txBody>
      </p:sp>
      <p:sp>
        <p:nvSpPr>
          <p:cNvPr id="16" name="Text Placeholder 4">
            <a:extLst>
              <a:ext uri="{FF2B5EF4-FFF2-40B4-BE49-F238E27FC236}">
                <a16:creationId xmlns:a16="http://schemas.microsoft.com/office/drawing/2014/main" id="{4D460897-86D1-9049-AD57-04D2E0921B7C}"/>
              </a:ext>
            </a:extLst>
          </p:cNvPr>
          <p:cNvSpPr>
            <a:spLocks noGrp="1"/>
          </p:cNvSpPr>
          <p:nvPr>
            <p:ph type="body" sz="quarter" idx="10" hasCustomPrompt="1"/>
          </p:nvPr>
        </p:nvSpPr>
        <p:spPr>
          <a:xfrm>
            <a:off x="1524001" y="4834378"/>
            <a:ext cx="9144000" cy="544513"/>
          </a:xfrm>
        </p:spPr>
        <p:txBody>
          <a:bodyPr/>
          <a:lstStyle>
            <a:lvl1pPr marL="0" indent="0" algn="ctr">
              <a:buNone/>
              <a:defRPr>
                <a:solidFill>
                  <a:schemeClr val="accent3"/>
                </a:solidFill>
                <a:latin typeface="+mn-lt"/>
              </a:defRPr>
            </a:lvl1pPr>
          </a:lstStyle>
          <a:p>
            <a:pPr lvl="0"/>
            <a:r>
              <a:rPr lang="en-US"/>
              <a:t>Author</a:t>
            </a:r>
          </a:p>
        </p:txBody>
      </p:sp>
      <p:sp>
        <p:nvSpPr>
          <p:cNvPr id="10" name="Title 1">
            <a:extLst>
              <a:ext uri="{FF2B5EF4-FFF2-40B4-BE49-F238E27FC236}">
                <a16:creationId xmlns:a16="http://schemas.microsoft.com/office/drawing/2014/main" id="{10CFEA6F-993C-48F5-BABF-D2AE4C3AD388}"/>
              </a:ext>
            </a:extLst>
          </p:cNvPr>
          <p:cNvSpPr>
            <a:spLocks noGrp="1"/>
          </p:cNvSpPr>
          <p:nvPr>
            <p:ph type="ctrTitle" hasCustomPrompt="1"/>
          </p:nvPr>
        </p:nvSpPr>
        <p:spPr>
          <a:xfrm>
            <a:off x="1519239" y="2355273"/>
            <a:ext cx="9144000" cy="1854262"/>
          </a:xfrm>
        </p:spPr>
        <p:txBody>
          <a:bodyPr anchor="ctr"/>
          <a:lstStyle>
            <a:lvl1pPr algn="ctr">
              <a:defRPr sz="6000">
                <a:solidFill>
                  <a:schemeClr val="bg1"/>
                </a:solidFill>
                <a:latin typeface="+mn-lt"/>
              </a:defRPr>
            </a:lvl1pPr>
          </a:lstStyle>
          <a:p>
            <a:r>
              <a:rPr lang="en-US"/>
              <a:t>Quote – Option 1 Monogram</a:t>
            </a:r>
          </a:p>
        </p:txBody>
      </p:sp>
    </p:spTree>
    <p:extLst>
      <p:ext uri="{BB962C8B-B14F-4D97-AF65-F5344CB8AC3E}">
        <p14:creationId xmlns:p14="http://schemas.microsoft.com/office/powerpoint/2010/main" val="2719116867"/>
      </p:ext>
    </p:extLst>
  </p:cSld>
  <p:clrMapOvr>
    <a:masterClrMapping/>
  </p:clrMapOvr>
  <p:extLst>
    <p:ext uri="{DCECCB84-F9BA-43D5-87BE-67443E8EF086}">
      <p15:sldGuideLst xmlns:p15="http://schemas.microsoft.com/office/powerpoint/2012/main">
        <p15:guide id="1" orient="horz" pos="1474" userDrawn="1">
          <p15:clr>
            <a:srgbClr val="FBAE40"/>
          </p15:clr>
        </p15:guide>
        <p15:guide id="2" pos="957" userDrawn="1">
          <p15:clr>
            <a:srgbClr val="FBAE40"/>
          </p15:clr>
        </p15:guide>
        <p15:guide id="3" pos="6727" userDrawn="1">
          <p15:clr>
            <a:srgbClr val="FBAE40"/>
          </p15:clr>
        </p15:guide>
        <p15:guide id="4" pos="3840" userDrawn="1">
          <p15:clr>
            <a:srgbClr val="FBAE40"/>
          </p15:clr>
        </p15:guide>
        <p15:guide id="5" orient="horz" pos="2651" userDrawn="1">
          <p15:clr>
            <a:srgbClr val="FBAE40"/>
          </p15:clr>
        </p15:guide>
        <p15:guide id="6" orient="horz" pos="3049"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 – Option 1 - Picture Backgroun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B205B58-DB7E-8244-8533-249ABF49D5AE}"/>
              </a:ext>
            </a:extLst>
          </p:cNvPr>
          <p:cNvSpPr/>
          <p:nvPr userDrawn="1"/>
        </p:nvSpPr>
        <p:spPr>
          <a:xfrm>
            <a:off x="0" y="0"/>
            <a:ext cx="12192000" cy="6858000"/>
          </a:xfrm>
          <a:prstGeom prst="rect">
            <a:avLst/>
          </a:prstGeom>
          <a:solidFill>
            <a:srgbClr val="006241">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extBox 10">
            <a:extLst>
              <a:ext uri="{FF2B5EF4-FFF2-40B4-BE49-F238E27FC236}">
                <a16:creationId xmlns:a16="http://schemas.microsoft.com/office/drawing/2014/main" id="{36FC2C5F-A5E4-3C43-ABB2-297B20BE2613}"/>
              </a:ext>
            </a:extLst>
          </p:cNvPr>
          <p:cNvSpPr txBox="1"/>
          <p:nvPr userDrawn="1"/>
        </p:nvSpPr>
        <p:spPr>
          <a:xfrm>
            <a:off x="-3" y="-426745"/>
            <a:ext cx="12192003" cy="307777"/>
          </a:xfrm>
          <a:prstGeom prst="rect">
            <a:avLst/>
          </a:prstGeom>
          <a:solidFill>
            <a:schemeClr val="bg1"/>
          </a:solidFill>
        </p:spPr>
        <p:txBody>
          <a:bodyPr wrap="square" rtlCol="0">
            <a:spAutoFit/>
          </a:bodyPr>
          <a:lstStyle/>
          <a:p>
            <a:pPr algn="ctr"/>
            <a:r>
              <a:rPr lang="pl-PL" sz="1400">
                <a:solidFill>
                  <a:schemeClr val="accent2"/>
                </a:solidFill>
                <a:latin typeface="Proxima Nova Rg" panose="02000506030000020004" pitchFamily="50" charset="0"/>
              </a:rPr>
              <a:t>To insert a background image, right-click on the slide – select FORMAT BACKGROUND &gt; Picture or texture fill</a:t>
            </a:r>
            <a:endParaRPr lang="bg-BG" sz="1400">
              <a:solidFill>
                <a:schemeClr val="accent2"/>
              </a:solidFill>
              <a:latin typeface="Proxima Nova Rg" panose="02000506030000020004" pitchFamily="50" charset="0"/>
            </a:endParaRPr>
          </a:p>
        </p:txBody>
      </p:sp>
      <p:sp>
        <p:nvSpPr>
          <p:cNvPr id="15" name="Subtitle 2">
            <a:extLst>
              <a:ext uri="{FF2B5EF4-FFF2-40B4-BE49-F238E27FC236}">
                <a16:creationId xmlns:a16="http://schemas.microsoft.com/office/drawing/2014/main" id="{E13A2D67-91F3-2946-BCCD-7D3373EEB483}"/>
              </a:ext>
            </a:extLst>
          </p:cNvPr>
          <p:cNvSpPr txBox="1">
            <a:spLocks/>
          </p:cNvSpPr>
          <p:nvPr userDrawn="1"/>
        </p:nvSpPr>
        <p:spPr>
          <a:xfrm>
            <a:off x="10614212" y="4013434"/>
            <a:ext cx="710184" cy="62721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rgbClr val="006241"/>
              </a:buClr>
              <a:buFont typeface="Arial" panose="020B0604020202020204" pitchFamily="34" charset="0"/>
              <a:buNone/>
              <a:defRPr sz="11500" b="1" kern="1200">
                <a:solidFill>
                  <a:schemeClr val="accent3"/>
                </a:solidFill>
                <a:latin typeface="Proxima Nova" panose="02000506030000020004" pitchFamily="2" charset="0"/>
                <a:ea typeface="+mn-ea"/>
                <a:cs typeface="+mn-cs"/>
              </a:defRPr>
            </a:lvl1pPr>
            <a:lvl2pPr marL="457200" indent="0" algn="ctr" defTabSz="914400" rtl="0" eaLnBrk="1" latinLnBrk="0" hangingPunct="1">
              <a:lnSpc>
                <a:spcPct val="90000"/>
              </a:lnSpc>
              <a:spcBef>
                <a:spcPts val="500"/>
              </a:spcBef>
              <a:buClr>
                <a:srgbClr val="006241"/>
              </a:buClr>
              <a:buFont typeface="Arial" panose="020B0604020202020204" pitchFamily="34" charset="0"/>
              <a:buNone/>
              <a:defRPr sz="2000" kern="1200">
                <a:solidFill>
                  <a:schemeClr val="tx1"/>
                </a:solidFill>
                <a:latin typeface="Proxima Nova" panose="02000506030000020004" pitchFamily="2" charset="0"/>
                <a:ea typeface="+mn-ea"/>
                <a:cs typeface="+mn-cs"/>
              </a:defRPr>
            </a:lvl2pPr>
            <a:lvl3pPr marL="914400" indent="0" algn="ctr" defTabSz="914400" rtl="0" eaLnBrk="1" latinLnBrk="0" hangingPunct="1">
              <a:lnSpc>
                <a:spcPct val="90000"/>
              </a:lnSpc>
              <a:spcBef>
                <a:spcPts val="500"/>
              </a:spcBef>
              <a:buClr>
                <a:srgbClr val="006241"/>
              </a:buClr>
              <a:buFont typeface="Arial" panose="020B0604020202020204" pitchFamily="34" charset="0"/>
              <a:buNone/>
              <a:defRPr sz="1800" kern="1200">
                <a:solidFill>
                  <a:schemeClr val="tx1"/>
                </a:solidFill>
                <a:latin typeface="Proxima Nova" panose="02000506030000020004" pitchFamily="2" charset="0"/>
                <a:ea typeface="+mn-ea"/>
                <a:cs typeface="+mn-cs"/>
              </a:defRPr>
            </a:lvl3pPr>
            <a:lvl4pPr marL="13716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4pPr>
            <a:lvl5pPr marL="18288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1500">
                <a:latin typeface="+mn-lt"/>
              </a:rPr>
              <a:t>”</a:t>
            </a:r>
          </a:p>
        </p:txBody>
      </p:sp>
      <p:sp>
        <p:nvSpPr>
          <p:cNvPr id="16" name="Subtitle 2">
            <a:extLst>
              <a:ext uri="{FF2B5EF4-FFF2-40B4-BE49-F238E27FC236}">
                <a16:creationId xmlns:a16="http://schemas.microsoft.com/office/drawing/2014/main" id="{33F74712-47DD-D445-BB61-E4279010D2FD}"/>
              </a:ext>
            </a:extLst>
          </p:cNvPr>
          <p:cNvSpPr txBox="1">
            <a:spLocks/>
          </p:cNvSpPr>
          <p:nvPr userDrawn="1"/>
        </p:nvSpPr>
        <p:spPr>
          <a:xfrm>
            <a:off x="876289" y="1738906"/>
            <a:ext cx="710184" cy="62721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rgbClr val="006241"/>
              </a:buClr>
              <a:buFont typeface="Arial" panose="020B0604020202020204" pitchFamily="34" charset="0"/>
              <a:buNone/>
              <a:defRPr sz="11500" b="1" kern="1200">
                <a:solidFill>
                  <a:schemeClr val="accent3"/>
                </a:solidFill>
                <a:latin typeface="Proxima Nova" panose="02000506030000020004" pitchFamily="2" charset="0"/>
                <a:ea typeface="+mn-ea"/>
                <a:cs typeface="+mn-cs"/>
              </a:defRPr>
            </a:lvl1pPr>
            <a:lvl2pPr marL="457200" indent="0" algn="ctr" defTabSz="914400" rtl="0" eaLnBrk="1" latinLnBrk="0" hangingPunct="1">
              <a:lnSpc>
                <a:spcPct val="90000"/>
              </a:lnSpc>
              <a:spcBef>
                <a:spcPts val="500"/>
              </a:spcBef>
              <a:buClr>
                <a:srgbClr val="006241"/>
              </a:buClr>
              <a:buFont typeface="Arial" panose="020B0604020202020204" pitchFamily="34" charset="0"/>
              <a:buNone/>
              <a:defRPr sz="2000" kern="1200">
                <a:solidFill>
                  <a:schemeClr val="tx1"/>
                </a:solidFill>
                <a:latin typeface="Proxima Nova" panose="02000506030000020004" pitchFamily="2" charset="0"/>
                <a:ea typeface="+mn-ea"/>
                <a:cs typeface="+mn-cs"/>
              </a:defRPr>
            </a:lvl2pPr>
            <a:lvl3pPr marL="914400" indent="0" algn="ctr" defTabSz="914400" rtl="0" eaLnBrk="1" latinLnBrk="0" hangingPunct="1">
              <a:lnSpc>
                <a:spcPct val="90000"/>
              </a:lnSpc>
              <a:spcBef>
                <a:spcPts val="500"/>
              </a:spcBef>
              <a:buClr>
                <a:srgbClr val="006241"/>
              </a:buClr>
              <a:buFont typeface="Arial" panose="020B0604020202020204" pitchFamily="34" charset="0"/>
              <a:buNone/>
              <a:defRPr sz="1800" kern="1200">
                <a:solidFill>
                  <a:schemeClr val="tx1"/>
                </a:solidFill>
                <a:latin typeface="Proxima Nova" panose="02000506030000020004" pitchFamily="2" charset="0"/>
                <a:ea typeface="+mn-ea"/>
                <a:cs typeface="+mn-cs"/>
              </a:defRPr>
            </a:lvl3pPr>
            <a:lvl4pPr marL="13716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4pPr>
            <a:lvl5pPr marL="18288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1500">
                <a:latin typeface="+mn-lt"/>
              </a:rPr>
              <a:t>“</a:t>
            </a:r>
          </a:p>
        </p:txBody>
      </p:sp>
      <p:sp>
        <p:nvSpPr>
          <p:cNvPr id="17" name="Text Placeholder 4">
            <a:extLst>
              <a:ext uri="{FF2B5EF4-FFF2-40B4-BE49-F238E27FC236}">
                <a16:creationId xmlns:a16="http://schemas.microsoft.com/office/drawing/2014/main" id="{4D460897-86D1-9049-AD57-04D2E0921B7C}"/>
              </a:ext>
            </a:extLst>
          </p:cNvPr>
          <p:cNvSpPr>
            <a:spLocks noGrp="1"/>
          </p:cNvSpPr>
          <p:nvPr>
            <p:ph type="body" sz="quarter" idx="10" hasCustomPrompt="1"/>
          </p:nvPr>
        </p:nvSpPr>
        <p:spPr>
          <a:xfrm>
            <a:off x="1524001" y="4834378"/>
            <a:ext cx="9144000" cy="544513"/>
          </a:xfrm>
        </p:spPr>
        <p:txBody>
          <a:bodyPr/>
          <a:lstStyle>
            <a:lvl1pPr marL="0" indent="0" algn="ctr">
              <a:buNone/>
              <a:defRPr>
                <a:solidFill>
                  <a:schemeClr val="accent3"/>
                </a:solidFill>
                <a:latin typeface="+mn-lt"/>
              </a:defRPr>
            </a:lvl1pPr>
          </a:lstStyle>
          <a:p>
            <a:pPr lvl="0"/>
            <a:r>
              <a:rPr lang="en-US"/>
              <a:t>Author</a:t>
            </a:r>
          </a:p>
        </p:txBody>
      </p:sp>
      <p:sp>
        <p:nvSpPr>
          <p:cNvPr id="8" name="Title 1">
            <a:extLst>
              <a:ext uri="{FF2B5EF4-FFF2-40B4-BE49-F238E27FC236}">
                <a16:creationId xmlns:a16="http://schemas.microsoft.com/office/drawing/2014/main" id="{C92F1E1E-9164-4ECD-A2F5-BF1183861FD4}"/>
              </a:ext>
            </a:extLst>
          </p:cNvPr>
          <p:cNvSpPr>
            <a:spLocks noGrp="1"/>
          </p:cNvSpPr>
          <p:nvPr>
            <p:ph type="ctrTitle" hasCustomPrompt="1"/>
          </p:nvPr>
        </p:nvSpPr>
        <p:spPr>
          <a:xfrm>
            <a:off x="1519239" y="2355273"/>
            <a:ext cx="9144000" cy="1854262"/>
          </a:xfrm>
        </p:spPr>
        <p:txBody>
          <a:bodyPr anchor="ctr"/>
          <a:lstStyle>
            <a:lvl1pPr algn="ctr">
              <a:defRPr sz="6000">
                <a:solidFill>
                  <a:schemeClr val="bg1"/>
                </a:solidFill>
                <a:latin typeface="+mn-lt"/>
              </a:defRPr>
            </a:lvl1pPr>
          </a:lstStyle>
          <a:p>
            <a:r>
              <a:rPr lang="en-US"/>
              <a:t>Quote – Option 1 </a:t>
            </a:r>
            <a:br>
              <a:rPr lang="en-US"/>
            </a:br>
            <a:r>
              <a:rPr lang="en-US"/>
              <a:t>Picture Background</a:t>
            </a:r>
          </a:p>
        </p:txBody>
      </p:sp>
    </p:spTree>
    <p:extLst>
      <p:ext uri="{BB962C8B-B14F-4D97-AF65-F5344CB8AC3E}">
        <p14:creationId xmlns:p14="http://schemas.microsoft.com/office/powerpoint/2010/main" val="956236294"/>
      </p:ext>
    </p:extLst>
  </p:cSld>
  <p:clrMapOvr>
    <a:masterClrMapping/>
  </p:clrMapOvr>
  <p:extLst>
    <p:ext uri="{DCECCB84-F9BA-43D5-87BE-67443E8EF086}">
      <p15:sldGuideLst xmlns:p15="http://schemas.microsoft.com/office/powerpoint/2012/main">
        <p15:guide id="1" pos="6727" userDrawn="1">
          <p15:clr>
            <a:srgbClr val="FBAE40"/>
          </p15:clr>
        </p15:guide>
        <p15:guide id="2" orient="horz" pos="2651" userDrawn="1">
          <p15:clr>
            <a:srgbClr val="FBAE40"/>
          </p15:clr>
        </p15:guide>
        <p15:guide id="3" orient="horz" pos="3049" userDrawn="1">
          <p15:clr>
            <a:srgbClr val="FBAE40"/>
          </p15:clr>
        </p15:guide>
        <p15:guide id="4" orient="horz" pos="1474" userDrawn="1">
          <p15:clr>
            <a:srgbClr val="FBAE40"/>
          </p15:clr>
        </p15:guide>
        <p15:guide id="5" pos="949" userDrawn="1">
          <p15:clr>
            <a:srgbClr val="FBAE40"/>
          </p15:clr>
        </p15:guide>
        <p15:guide id="6" pos="3840"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 Option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AC4C4F-1474-1448-99C2-BB9A3407849C}"/>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Subtitle 2">
            <a:extLst>
              <a:ext uri="{FF2B5EF4-FFF2-40B4-BE49-F238E27FC236}">
                <a16:creationId xmlns:a16="http://schemas.microsoft.com/office/drawing/2014/main" id="{E13A2D67-91F3-2946-BCCD-7D3373EEB483}"/>
              </a:ext>
            </a:extLst>
          </p:cNvPr>
          <p:cNvSpPr txBox="1">
            <a:spLocks/>
          </p:cNvSpPr>
          <p:nvPr userDrawn="1"/>
        </p:nvSpPr>
        <p:spPr>
          <a:xfrm>
            <a:off x="10614212" y="4013434"/>
            <a:ext cx="710184" cy="62721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rgbClr val="006241"/>
              </a:buClr>
              <a:buFont typeface="Arial" panose="020B0604020202020204" pitchFamily="34" charset="0"/>
              <a:buNone/>
              <a:defRPr sz="11500" b="1" kern="1200">
                <a:solidFill>
                  <a:schemeClr val="accent3"/>
                </a:solidFill>
                <a:latin typeface="Proxima Nova" panose="02000506030000020004" pitchFamily="2" charset="0"/>
                <a:ea typeface="+mn-ea"/>
                <a:cs typeface="+mn-cs"/>
              </a:defRPr>
            </a:lvl1pPr>
            <a:lvl2pPr marL="457200" indent="0" algn="ctr" defTabSz="914400" rtl="0" eaLnBrk="1" latinLnBrk="0" hangingPunct="1">
              <a:lnSpc>
                <a:spcPct val="90000"/>
              </a:lnSpc>
              <a:spcBef>
                <a:spcPts val="500"/>
              </a:spcBef>
              <a:buClr>
                <a:srgbClr val="006241"/>
              </a:buClr>
              <a:buFont typeface="Arial" panose="020B0604020202020204" pitchFamily="34" charset="0"/>
              <a:buNone/>
              <a:defRPr sz="2000" kern="1200">
                <a:solidFill>
                  <a:schemeClr val="tx1"/>
                </a:solidFill>
                <a:latin typeface="Proxima Nova" panose="02000506030000020004" pitchFamily="2" charset="0"/>
                <a:ea typeface="+mn-ea"/>
                <a:cs typeface="+mn-cs"/>
              </a:defRPr>
            </a:lvl2pPr>
            <a:lvl3pPr marL="914400" indent="0" algn="ctr" defTabSz="914400" rtl="0" eaLnBrk="1" latinLnBrk="0" hangingPunct="1">
              <a:lnSpc>
                <a:spcPct val="90000"/>
              </a:lnSpc>
              <a:spcBef>
                <a:spcPts val="500"/>
              </a:spcBef>
              <a:buClr>
                <a:srgbClr val="006241"/>
              </a:buClr>
              <a:buFont typeface="Arial" panose="020B0604020202020204" pitchFamily="34" charset="0"/>
              <a:buNone/>
              <a:defRPr sz="1800" kern="1200">
                <a:solidFill>
                  <a:schemeClr val="tx1"/>
                </a:solidFill>
                <a:latin typeface="Proxima Nova" panose="02000506030000020004" pitchFamily="2" charset="0"/>
                <a:ea typeface="+mn-ea"/>
                <a:cs typeface="+mn-cs"/>
              </a:defRPr>
            </a:lvl3pPr>
            <a:lvl4pPr marL="13716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4pPr>
            <a:lvl5pPr marL="18288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1500">
                <a:solidFill>
                  <a:schemeClr val="bg1"/>
                </a:solidFill>
                <a:latin typeface="+mn-lt"/>
              </a:rPr>
              <a:t>”</a:t>
            </a:r>
          </a:p>
        </p:txBody>
      </p:sp>
      <p:sp>
        <p:nvSpPr>
          <p:cNvPr id="11" name="Subtitle 2">
            <a:extLst>
              <a:ext uri="{FF2B5EF4-FFF2-40B4-BE49-F238E27FC236}">
                <a16:creationId xmlns:a16="http://schemas.microsoft.com/office/drawing/2014/main" id="{33F74712-47DD-D445-BB61-E4279010D2FD}"/>
              </a:ext>
            </a:extLst>
          </p:cNvPr>
          <p:cNvSpPr txBox="1">
            <a:spLocks/>
          </p:cNvSpPr>
          <p:nvPr userDrawn="1"/>
        </p:nvSpPr>
        <p:spPr>
          <a:xfrm>
            <a:off x="876289" y="1738906"/>
            <a:ext cx="710184" cy="62721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rgbClr val="006241"/>
              </a:buClr>
              <a:buFont typeface="Arial" panose="020B0604020202020204" pitchFamily="34" charset="0"/>
              <a:buNone/>
              <a:defRPr sz="11500" b="1" kern="1200">
                <a:solidFill>
                  <a:schemeClr val="accent3"/>
                </a:solidFill>
                <a:latin typeface="Proxima Nova" panose="02000506030000020004" pitchFamily="2" charset="0"/>
                <a:ea typeface="+mn-ea"/>
                <a:cs typeface="+mn-cs"/>
              </a:defRPr>
            </a:lvl1pPr>
            <a:lvl2pPr marL="457200" indent="0" algn="ctr" defTabSz="914400" rtl="0" eaLnBrk="1" latinLnBrk="0" hangingPunct="1">
              <a:lnSpc>
                <a:spcPct val="90000"/>
              </a:lnSpc>
              <a:spcBef>
                <a:spcPts val="500"/>
              </a:spcBef>
              <a:buClr>
                <a:srgbClr val="006241"/>
              </a:buClr>
              <a:buFont typeface="Arial" panose="020B0604020202020204" pitchFamily="34" charset="0"/>
              <a:buNone/>
              <a:defRPr sz="2000" kern="1200">
                <a:solidFill>
                  <a:schemeClr val="tx1"/>
                </a:solidFill>
                <a:latin typeface="Proxima Nova" panose="02000506030000020004" pitchFamily="2" charset="0"/>
                <a:ea typeface="+mn-ea"/>
                <a:cs typeface="+mn-cs"/>
              </a:defRPr>
            </a:lvl2pPr>
            <a:lvl3pPr marL="914400" indent="0" algn="ctr" defTabSz="914400" rtl="0" eaLnBrk="1" latinLnBrk="0" hangingPunct="1">
              <a:lnSpc>
                <a:spcPct val="90000"/>
              </a:lnSpc>
              <a:spcBef>
                <a:spcPts val="500"/>
              </a:spcBef>
              <a:buClr>
                <a:srgbClr val="006241"/>
              </a:buClr>
              <a:buFont typeface="Arial" panose="020B0604020202020204" pitchFamily="34" charset="0"/>
              <a:buNone/>
              <a:defRPr sz="1800" kern="1200">
                <a:solidFill>
                  <a:schemeClr val="tx1"/>
                </a:solidFill>
                <a:latin typeface="Proxima Nova" panose="02000506030000020004" pitchFamily="2" charset="0"/>
                <a:ea typeface="+mn-ea"/>
                <a:cs typeface="+mn-cs"/>
              </a:defRPr>
            </a:lvl3pPr>
            <a:lvl4pPr marL="13716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4pPr>
            <a:lvl5pPr marL="18288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1500">
                <a:solidFill>
                  <a:schemeClr val="bg1"/>
                </a:solidFill>
                <a:latin typeface="+mn-lt"/>
              </a:rPr>
              <a:t>“</a:t>
            </a:r>
          </a:p>
        </p:txBody>
      </p:sp>
      <p:sp>
        <p:nvSpPr>
          <p:cNvPr id="12" name="Text Placeholder 4">
            <a:extLst>
              <a:ext uri="{FF2B5EF4-FFF2-40B4-BE49-F238E27FC236}">
                <a16:creationId xmlns:a16="http://schemas.microsoft.com/office/drawing/2014/main" id="{4D460897-86D1-9049-AD57-04D2E0921B7C}"/>
              </a:ext>
            </a:extLst>
          </p:cNvPr>
          <p:cNvSpPr>
            <a:spLocks noGrp="1"/>
          </p:cNvSpPr>
          <p:nvPr>
            <p:ph type="body" sz="quarter" idx="10" hasCustomPrompt="1"/>
          </p:nvPr>
        </p:nvSpPr>
        <p:spPr>
          <a:xfrm>
            <a:off x="1524000" y="4825911"/>
            <a:ext cx="9144000" cy="544513"/>
          </a:xfrm>
        </p:spPr>
        <p:txBody>
          <a:bodyPr/>
          <a:lstStyle>
            <a:lvl1pPr marL="0" indent="0" algn="ctr">
              <a:buFont typeface="Arial" charset="0"/>
              <a:buNone/>
              <a:defRPr>
                <a:solidFill>
                  <a:schemeClr val="accent2"/>
                </a:solidFill>
                <a:latin typeface="+mn-lt"/>
              </a:defRPr>
            </a:lvl1pPr>
          </a:lstStyle>
          <a:p>
            <a:pPr lvl="0"/>
            <a:r>
              <a:rPr lang="en-US"/>
              <a:t>Author</a:t>
            </a:r>
          </a:p>
        </p:txBody>
      </p:sp>
      <p:sp>
        <p:nvSpPr>
          <p:cNvPr id="10" name="Title 1">
            <a:extLst>
              <a:ext uri="{FF2B5EF4-FFF2-40B4-BE49-F238E27FC236}">
                <a16:creationId xmlns:a16="http://schemas.microsoft.com/office/drawing/2014/main" id="{1903D931-FCAA-4277-9747-EAD0E46B91A8}"/>
              </a:ext>
            </a:extLst>
          </p:cNvPr>
          <p:cNvSpPr>
            <a:spLocks noGrp="1"/>
          </p:cNvSpPr>
          <p:nvPr>
            <p:ph type="ctrTitle" hasCustomPrompt="1"/>
          </p:nvPr>
        </p:nvSpPr>
        <p:spPr>
          <a:xfrm>
            <a:off x="1519239" y="2355273"/>
            <a:ext cx="9144000" cy="1854262"/>
          </a:xfrm>
        </p:spPr>
        <p:txBody>
          <a:bodyPr anchor="ctr"/>
          <a:lstStyle>
            <a:lvl1pPr algn="ctr">
              <a:defRPr sz="6000">
                <a:solidFill>
                  <a:schemeClr val="bg1"/>
                </a:solidFill>
                <a:latin typeface="+mn-lt"/>
              </a:defRPr>
            </a:lvl1pPr>
          </a:lstStyle>
          <a:p>
            <a:r>
              <a:rPr lang="en-US"/>
              <a:t>Quote – Option 2</a:t>
            </a:r>
          </a:p>
        </p:txBody>
      </p:sp>
    </p:spTree>
    <p:extLst>
      <p:ext uri="{BB962C8B-B14F-4D97-AF65-F5344CB8AC3E}">
        <p14:creationId xmlns:p14="http://schemas.microsoft.com/office/powerpoint/2010/main" val="1170861275"/>
      </p:ext>
    </p:extLst>
  </p:cSld>
  <p:clrMapOvr>
    <a:masterClrMapping/>
  </p:clrMapOvr>
  <p:extLst>
    <p:ext uri="{DCECCB84-F9BA-43D5-87BE-67443E8EF086}">
      <p15:sldGuideLst xmlns:p15="http://schemas.microsoft.com/office/powerpoint/2012/main">
        <p15:guide id="1" pos="6717" userDrawn="1">
          <p15:clr>
            <a:srgbClr val="FBAE40"/>
          </p15:clr>
        </p15:guide>
        <p15:guide id="2" orient="horz" pos="3041" userDrawn="1">
          <p15:clr>
            <a:srgbClr val="FBAE40"/>
          </p15:clr>
        </p15:guide>
        <p15:guide id="3" pos="957" userDrawn="1">
          <p15:clr>
            <a:srgbClr val="FBAE40"/>
          </p15:clr>
        </p15:guide>
        <p15:guide id="4" orient="horz" pos="2651" userDrawn="1">
          <p15:clr>
            <a:srgbClr val="FBAE40"/>
          </p15:clr>
        </p15:guide>
        <p15:guide id="5" orient="horz" pos="1482"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 Option 2 - Monogram">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AC4C4F-1474-1448-99C2-BB9A3407849C}"/>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Graphic 7">
            <a:extLst>
              <a:ext uri="{FF2B5EF4-FFF2-40B4-BE49-F238E27FC236}">
                <a16:creationId xmlns:a16="http://schemas.microsoft.com/office/drawing/2014/main" id="{CC5EEEF7-79F4-5441-BDEB-C2EF6CC2AB7C}"/>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10680" r="5495" b="15282"/>
          <a:stretch/>
        </p:blipFill>
        <p:spPr>
          <a:xfrm>
            <a:off x="3438144" y="0"/>
            <a:ext cx="8753856" cy="6858000"/>
          </a:xfrm>
          <a:prstGeom prst="rect">
            <a:avLst/>
          </a:prstGeom>
        </p:spPr>
      </p:pic>
      <p:sp>
        <p:nvSpPr>
          <p:cNvPr id="11" name="Subtitle 2">
            <a:extLst>
              <a:ext uri="{FF2B5EF4-FFF2-40B4-BE49-F238E27FC236}">
                <a16:creationId xmlns:a16="http://schemas.microsoft.com/office/drawing/2014/main" id="{E13A2D67-91F3-2946-BCCD-7D3373EEB483}"/>
              </a:ext>
            </a:extLst>
          </p:cNvPr>
          <p:cNvSpPr txBox="1">
            <a:spLocks/>
          </p:cNvSpPr>
          <p:nvPr userDrawn="1"/>
        </p:nvSpPr>
        <p:spPr>
          <a:xfrm>
            <a:off x="10614212" y="4013434"/>
            <a:ext cx="710184" cy="62721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rgbClr val="006241"/>
              </a:buClr>
              <a:buFont typeface="Arial" panose="020B0604020202020204" pitchFamily="34" charset="0"/>
              <a:buNone/>
              <a:defRPr sz="11500" b="1" kern="1200">
                <a:solidFill>
                  <a:schemeClr val="accent3"/>
                </a:solidFill>
                <a:latin typeface="Proxima Nova" panose="02000506030000020004" pitchFamily="2" charset="0"/>
                <a:ea typeface="+mn-ea"/>
                <a:cs typeface="+mn-cs"/>
              </a:defRPr>
            </a:lvl1pPr>
            <a:lvl2pPr marL="457200" indent="0" algn="ctr" defTabSz="914400" rtl="0" eaLnBrk="1" latinLnBrk="0" hangingPunct="1">
              <a:lnSpc>
                <a:spcPct val="90000"/>
              </a:lnSpc>
              <a:spcBef>
                <a:spcPts val="500"/>
              </a:spcBef>
              <a:buClr>
                <a:srgbClr val="006241"/>
              </a:buClr>
              <a:buFont typeface="Arial" panose="020B0604020202020204" pitchFamily="34" charset="0"/>
              <a:buNone/>
              <a:defRPr sz="2000" kern="1200">
                <a:solidFill>
                  <a:schemeClr val="tx1"/>
                </a:solidFill>
                <a:latin typeface="Proxima Nova" panose="02000506030000020004" pitchFamily="2" charset="0"/>
                <a:ea typeface="+mn-ea"/>
                <a:cs typeface="+mn-cs"/>
              </a:defRPr>
            </a:lvl2pPr>
            <a:lvl3pPr marL="914400" indent="0" algn="ctr" defTabSz="914400" rtl="0" eaLnBrk="1" latinLnBrk="0" hangingPunct="1">
              <a:lnSpc>
                <a:spcPct val="90000"/>
              </a:lnSpc>
              <a:spcBef>
                <a:spcPts val="500"/>
              </a:spcBef>
              <a:buClr>
                <a:srgbClr val="006241"/>
              </a:buClr>
              <a:buFont typeface="Arial" panose="020B0604020202020204" pitchFamily="34" charset="0"/>
              <a:buNone/>
              <a:defRPr sz="1800" kern="1200">
                <a:solidFill>
                  <a:schemeClr val="tx1"/>
                </a:solidFill>
                <a:latin typeface="Proxima Nova" panose="02000506030000020004" pitchFamily="2" charset="0"/>
                <a:ea typeface="+mn-ea"/>
                <a:cs typeface="+mn-cs"/>
              </a:defRPr>
            </a:lvl3pPr>
            <a:lvl4pPr marL="13716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4pPr>
            <a:lvl5pPr marL="18288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1500">
                <a:solidFill>
                  <a:schemeClr val="bg1"/>
                </a:solidFill>
                <a:latin typeface="+mn-lt"/>
              </a:rPr>
              <a:t>”</a:t>
            </a:r>
          </a:p>
        </p:txBody>
      </p:sp>
      <p:sp>
        <p:nvSpPr>
          <p:cNvPr id="12" name="Subtitle 2">
            <a:extLst>
              <a:ext uri="{FF2B5EF4-FFF2-40B4-BE49-F238E27FC236}">
                <a16:creationId xmlns:a16="http://schemas.microsoft.com/office/drawing/2014/main" id="{33F74712-47DD-D445-BB61-E4279010D2FD}"/>
              </a:ext>
            </a:extLst>
          </p:cNvPr>
          <p:cNvSpPr txBox="1">
            <a:spLocks/>
          </p:cNvSpPr>
          <p:nvPr userDrawn="1"/>
        </p:nvSpPr>
        <p:spPr>
          <a:xfrm>
            <a:off x="876289" y="1738906"/>
            <a:ext cx="710184" cy="62721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rgbClr val="006241"/>
              </a:buClr>
              <a:buFont typeface="Arial" panose="020B0604020202020204" pitchFamily="34" charset="0"/>
              <a:buNone/>
              <a:defRPr sz="11500" b="1" kern="1200">
                <a:solidFill>
                  <a:schemeClr val="accent3"/>
                </a:solidFill>
                <a:latin typeface="Proxima Nova" panose="02000506030000020004" pitchFamily="2" charset="0"/>
                <a:ea typeface="+mn-ea"/>
                <a:cs typeface="+mn-cs"/>
              </a:defRPr>
            </a:lvl1pPr>
            <a:lvl2pPr marL="457200" indent="0" algn="ctr" defTabSz="914400" rtl="0" eaLnBrk="1" latinLnBrk="0" hangingPunct="1">
              <a:lnSpc>
                <a:spcPct val="90000"/>
              </a:lnSpc>
              <a:spcBef>
                <a:spcPts val="500"/>
              </a:spcBef>
              <a:buClr>
                <a:srgbClr val="006241"/>
              </a:buClr>
              <a:buFont typeface="Arial" panose="020B0604020202020204" pitchFamily="34" charset="0"/>
              <a:buNone/>
              <a:defRPr sz="2000" kern="1200">
                <a:solidFill>
                  <a:schemeClr val="tx1"/>
                </a:solidFill>
                <a:latin typeface="Proxima Nova" panose="02000506030000020004" pitchFamily="2" charset="0"/>
                <a:ea typeface="+mn-ea"/>
                <a:cs typeface="+mn-cs"/>
              </a:defRPr>
            </a:lvl2pPr>
            <a:lvl3pPr marL="914400" indent="0" algn="ctr" defTabSz="914400" rtl="0" eaLnBrk="1" latinLnBrk="0" hangingPunct="1">
              <a:lnSpc>
                <a:spcPct val="90000"/>
              </a:lnSpc>
              <a:spcBef>
                <a:spcPts val="500"/>
              </a:spcBef>
              <a:buClr>
                <a:srgbClr val="006241"/>
              </a:buClr>
              <a:buFont typeface="Arial" panose="020B0604020202020204" pitchFamily="34" charset="0"/>
              <a:buNone/>
              <a:defRPr sz="1800" kern="1200">
                <a:solidFill>
                  <a:schemeClr val="tx1"/>
                </a:solidFill>
                <a:latin typeface="Proxima Nova" panose="02000506030000020004" pitchFamily="2" charset="0"/>
                <a:ea typeface="+mn-ea"/>
                <a:cs typeface="+mn-cs"/>
              </a:defRPr>
            </a:lvl3pPr>
            <a:lvl4pPr marL="13716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4pPr>
            <a:lvl5pPr marL="18288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1500">
                <a:solidFill>
                  <a:schemeClr val="bg1"/>
                </a:solidFill>
                <a:latin typeface="+mn-lt"/>
              </a:rPr>
              <a:t>“</a:t>
            </a:r>
          </a:p>
        </p:txBody>
      </p:sp>
      <p:sp>
        <p:nvSpPr>
          <p:cNvPr id="13" name="Text Placeholder 4">
            <a:extLst>
              <a:ext uri="{FF2B5EF4-FFF2-40B4-BE49-F238E27FC236}">
                <a16:creationId xmlns:a16="http://schemas.microsoft.com/office/drawing/2014/main" id="{4D460897-86D1-9049-AD57-04D2E0921B7C}"/>
              </a:ext>
            </a:extLst>
          </p:cNvPr>
          <p:cNvSpPr>
            <a:spLocks noGrp="1"/>
          </p:cNvSpPr>
          <p:nvPr>
            <p:ph type="body" sz="quarter" idx="10" hasCustomPrompt="1"/>
          </p:nvPr>
        </p:nvSpPr>
        <p:spPr>
          <a:xfrm>
            <a:off x="1524000" y="4825911"/>
            <a:ext cx="9144000" cy="544513"/>
          </a:xfrm>
        </p:spPr>
        <p:txBody>
          <a:bodyPr/>
          <a:lstStyle>
            <a:lvl1pPr marL="0" indent="0" algn="ctr">
              <a:buFont typeface="Arial" charset="0"/>
              <a:buNone/>
              <a:defRPr>
                <a:solidFill>
                  <a:schemeClr val="accent2"/>
                </a:solidFill>
                <a:latin typeface="+mn-lt"/>
              </a:defRPr>
            </a:lvl1pPr>
          </a:lstStyle>
          <a:p>
            <a:pPr lvl="0"/>
            <a:r>
              <a:rPr lang="en-US"/>
              <a:t>Author</a:t>
            </a:r>
          </a:p>
        </p:txBody>
      </p:sp>
      <p:sp>
        <p:nvSpPr>
          <p:cNvPr id="10" name="Title 1">
            <a:extLst>
              <a:ext uri="{FF2B5EF4-FFF2-40B4-BE49-F238E27FC236}">
                <a16:creationId xmlns:a16="http://schemas.microsoft.com/office/drawing/2014/main" id="{30154A64-3E18-4B3A-9175-6FA1501DBECA}"/>
              </a:ext>
            </a:extLst>
          </p:cNvPr>
          <p:cNvSpPr>
            <a:spLocks noGrp="1"/>
          </p:cNvSpPr>
          <p:nvPr>
            <p:ph type="ctrTitle" hasCustomPrompt="1"/>
          </p:nvPr>
        </p:nvSpPr>
        <p:spPr>
          <a:xfrm>
            <a:off x="1519239" y="2355273"/>
            <a:ext cx="9144000" cy="1854262"/>
          </a:xfrm>
        </p:spPr>
        <p:txBody>
          <a:bodyPr anchor="ctr"/>
          <a:lstStyle>
            <a:lvl1pPr algn="ctr">
              <a:defRPr sz="6000">
                <a:solidFill>
                  <a:schemeClr val="bg1"/>
                </a:solidFill>
                <a:latin typeface="+mn-lt"/>
              </a:defRPr>
            </a:lvl1pPr>
          </a:lstStyle>
          <a:p>
            <a:r>
              <a:rPr lang="en-US"/>
              <a:t>Quote – Option 2 Monogram</a:t>
            </a:r>
          </a:p>
        </p:txBody>
      </p:sp>
    </p:spTree>
    <p:extLst>
      <p:ext uri="{BB962C8B-B14F-4D97-AF65-F5344CB8AC3E}">
        <p14:creationId xmlns:p14="http://schemas.microsoft.com/office/powerpoint/2010/main" val="1640184657"/>
      </p:ext>
    </p:extLst>
  </p:cSld>
  <p:clrMapOvr>
    <a:masterClrMapping/>
  </p:clrMapOvr>
  <p:extLst>
    <p:ext uri="{DCECCB84-F9BA-43D5-87BE-67443E8EF086}">
      <p15:sldGuideLst xmlns:p15="http://schemas.microsoft.com/office/powerpoint/2012/main">
        <p15:guide id="1" pos="6717" userDrawn="1">
          <p15:clr>
            <a:srgbClr val="FBAE40"/>
          </p15:clr>
        </p15:guide>
        <p15:guide id="2" orient="horz" pos="1474" userDrawn="1">
          <p15:clr>
            <a:srgbClr val="FBAE40"/>
          </p15:clr>
        </p15:guide>
        <p15:guide id="3" orient="horz" pos="2651" userDrawn="1">
          <p15:clr>
            <a:srgbClr val="FBAE40"/>
          </p15:clr>
        </p15:guide>
        <p15:guide id="4" pos="949" userDrawn="1">
          <p15:clr>
            <a:srgbClr val="FBAE40"/>
          </p15:clr>
        </p15:guide>
        <p15:guide id="5" orient="horz" pos="3041"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Quote – Option 2 - Picture Backgroun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1CF17A1-ED95-1C42-BBA5-445814959C5B}"/>
              </a:ext>
            </a:extLst>
          </p:cNvPr>
          <p:cNvSpPr/>
          <p:nvPr userDrawn="1"/>
        </p:nvSpPr>
        <p:spPr>
          <a:xfrm>
            <a:off x="-3" y="0"/>
            <a:ext cx="12192000" cy="6858000"/>
          </a:xfrm>
          <a:prstGeom prst="rect">
            <a:avLst/>
          </a:prstGeom>
          <a:solidFill>
            <a:schemeClr val="accent3">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extBox 11">
            <a:extLst>
              <a:ext uri="{FF2B5EF4-FFF2-40B4-BE49-F238E27FC236}">
                <a16:creationId xmlns:a16="http://schemas.microsoft.com/office/drawing/2014/main" id="{1E5C3496-6102-5741-9EDB-99E97DA03433}"/>
              </a:ext>
            </a:extLst>
          </p:cNvPr>
          <p:cNvSpPr txBox="1"/>
          <p:nvPr userDrawn="1"/>
        </p:nvSpPr>
        <p:spPr>
          <a:xfrm>
            <a:off x="-3" y="-426745"/>
            <a:ext cx="12192003" cy="307777"/>
          </a:xfrm>
          <a:prstGeom prst="rect">
            <a:avLst/>
          </a:prstGeom>
          <a:solidFill>
            <a:schemeClr val="bg1"/>
          </a:solidFill>
        </p:spPr>
        <p:txBody>
          <a:bodyPr wrap="square" rtlCol="0">
            <a:spAutoFit/>
          </a:bodyPr>
          <a:lstStyle/>
          <a:p>
            <a:pPr algn="ctr"/>
            <a:r>
              <a:rPr lang="pl-PL" sz="1400">
                <a:solidFill>
                  <a:schemeClr val="accent2"/>
                </a:solidFill>
                <a:latin typeface="Proxima Nova Rg" panose="02000506030000020004" pitchFamily="50" charset="0"/>
              </a:rPr>
              <a:t>To insert a background image, right-click on the slide – select FORMAT BACKGROUND &gt; Picture or texture fill</a:t>
            </a:r>
            <a:endParaRPr lang="bg-BG" sz="1400">
              <a:solidFill>
                <a:schemeClr val="accent2"/>
              </a:solidFill>
              <a:latin typeface="Proxima Nova Rg" panose="02000506030000020004" pitchFamily="50" charset="0"/>
            </a:endParaRPr>
          </a:p>
        </p:txBody>
      </p:sp>
      <p:sp>
        <p:nvSpPr>
          <p:cNvPr id="13" name="Subtitle 2">
            <a:extLst>
              <a:ext uri="{FF2B5EF4-FFF2-40B4-BE49-F238E27FC236}">
                <a16:creationId xmlns:a16="http://schemas.microsoft.com/office/drawing/2014/main" id="{E13A2D67-91F3-2946-BCCD-7D3373EEB483}"/>
              </a:ext>
            </a:extLst>
          </p:cNvPr>
          <p:cNvSpPr txBox="1">
            <a:spLocks/>
          </p:cNvSpPr>
          <p:nvPr userDrawn="1"/>
        </p:nvSpPr>
        <p:spPr>
          <a:xfrm>
            <a:off x="10614212" y="4013434"/>
            <a:ext cx="710184" cy="62721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rgbClr val="006241"/>
              </a:buClr>
              <a:buFont typeface="Arial" panose="020B0604020202020204" pitchFamily="34" charset="0"/>
              <a:buNone/>
              <a:defRPr sz="11500" b="1" kern="1200">
                <a:solidFill>
                  <a:schemeClr val="accent3"/>
                </a:solidFill>
                <a:latin typeface="Proxima Nova" panose="02000506030000020004" pitchFamily="2" charset="0"/>
                <a:ea typeface="+mn-ea"/>
                <a:cs typeface="+mn-cs"/>
              </a:defRPr>
            </a:lvl1pPr>
            <a:lvl2pPr marL="457200" indent="0" algn="ctr" defTabSz="914400" rtl="0" eaLnBrk="1" latinLnBrk="0" hangingPunct="1">
              <a:lnSpc>
                <a:spcPct val="90000"/>
              </a:lnSpc>
              <a:spcBef>
                <a:spcPts val="500"/>
              </a:spcBef>
              <a:buClr>
                <a:srgbClr val="006241"/>
              </a:buClr>
              <a:buFont typeface="Arial" panose="020B0604020202020204" pitchFamily="34" charset="0"/>
              <a:buNone/>
              <a:defRPr sz="2000" kern="1200">
                <a:solidFill>
                  <a:schemeClr val="tx1"/>
                </a:solidFill>
                <a:latin typeface="Proxima Nova" panose="02000506030000020004" pitchFamily="2" charset="0"/>
                <a:ea typeface="+mn-ea"/>
                <a:cs typeface="+mn-cs"/>
              </a:defRPr>
            </a:lvl2pPr>
            <a:lvl3pPr marL="914400" indent="0" algn="ctr" defTabSz="914400" rtl="0" eaLnBrk="1" latinLnBrk="0" hangingPunct="1">
              <a:lnSpc>
                <a:spcPct val="90000"/>
              </a:lnSpc>
              <a:spcBef>
                <a:spcPts val="500"/>
              </a:spcBef>
              <a:buClr>
                <a:srgbClr val="006241"/>
              </a:buClr>
              <a:buFont typeface="Arial" panose="020B0604020202020204" pitchFamily="34" charset="0"/>
              <a:buNone/>
              <a:defRPr sz="1800" kern="1200">
                <a:solidFill>
                  <a:schemeClr val="tx1"/>
                </a:solidFill>
                <a:latin typeface="Proxima Nova" panose="02000506030000020004" pitchFamily="2" charset="0"/>
                <a:ea typeface="+mn-ea"/>
                <a:cs typeface="+mn-cs"/>
              </a:defRPr>
            </a:lvl3pPr>
            <a:lvl4pPr marL="13716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4pPr>
            <a:lvl5pPr marL="18288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1500">
                <a:solidFill>
                  <a:schemeClr val="bg1"/>
                </a:solidFill>
                <a:latin typeface="+mn-lt"/>
              </a:rPr>
              <a:t>”</a:t>
            </a:r>
          </a:p>
        </p:txBody>
      </p:sp>
      <p:sp>
        <p:nvSpPr>
          <p:cNvPr id="14" name="Subtitle 2">
            <a:extLst>
              <a:ext uri="{FF2B5EF4-FFF2-40B4-BE49-F238E27FC236}">
                <a16:creationId xmlns:a16="http://schemas.microsoft.com/office/drawing/2014/main" id="{33F74712-47DD-D445-BB61-E4279010D2FD}"/>
              </a:ext>
            </a:extLst>
          </p:cNvPr>
          <p:cNvSpPr txBox="1">
            <a:spLocks/>
          </p:cNvSpPr>
          <p:nvPr userDrawn="1"/>
        </p:nvSpPr>
        <p:spPr>
          <a:xfrm>
            <a:off x="876289" y="1738906"/>
            <a:ext cx="710184" cy="62721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rgbClr val="006241"/>
              </a:buClr>
              <a:buFont typeface="Arial" panose="020B0604020202020204" pitchFamily="34" charset="0"/>
              <a:buNone/>
              <a:defRPr sz="11500" b="1" kern="1200">
                <a:solidFill>
                  <a:schemeClr val="accent3"/>
                </a:solidFill>
                <a:latin typeface="Proxima Nova" panose="02000506030000020004" pitchFamily="2" charset="0"/>
                <a:ea typeface="+mn-ea"/>
                <a:cs typeface="+mn-cs"/>
              </a:defRPr>
            </a:lvl1pPr>
            <a:lvl2pPr marL="457200" indent="0" algn="ctr" defTabSz="914400" rtl="0" eaLnBrk="1" latinLnBrk="0" hangingPunct="1">
              <a:lnSpc>
                <a:spcPct val="90000"/>
              </a:lnSpc>
              <a:spcBef>
                <a:spcPts val="500"/>
              </a:spcBef>
              <a:buClr>
                <a:srgbClr val="006241"/>
              </a:buClr>
              <a:buFont typeface="Arial" panose="020B0604020202020204" pitchFamily="34" charset="0"/>
              <a:buNone/>
              <a:defRPr sz="2000" kern="1200">
                <a:solidFill>
                  <a:schemeClr val="tx1"/>
                </a:solidFill>
                <a:latin typeface="Proxima Nova" panose="02000506030000020004" pitchFamily="2" charset="0"/>
                <a:ea typeface="+mn-ea"/>
                <a:cs typeface="+mn-cs"/>
              </a:defRPr>
            </a:lvl2pPr>
            <a:lvl3pPr marL="914400" indent="0" algn="ctr" defTabSz="914400" rtl="0" eaLnBrk="1" latinLnBrk="0" hangingPunct="1">
              <a:lnSpc>
                <a:spcPct val="90000"/>
              </a:lnSpc>
              <a:spcBef>
                <a:spcPts val="500"/>
              </a:spcBef>
              <a:buClr>
                <a:srgbClr val="006241"/>
              </a:buClr>
              <a:buFont typeface="Arial" panose="020B0604020202020204" pitchFamily="34" charset="0"/>
              <a:buNone/>
              <a:defRPr sz="1800" kern="1200">
                <a:solidFill>
                  <a:schemeClr val="tx1"/>
                </a:solidFill>
                <a:latin typeface="Proxima Nova" panose="02000506030000020004" pitchFamily="2" charset="0"/>
                <a:ea typeface="+mn-ea"/>
                <a:cs typeface="+mn-cs"/>
              </a:defRPr>
            </a:lvl3pPr>
            <a:lvl4pPr marL="13716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4pPr>
            <a:lvl5pPr marL="18288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1500">
                <a:solidFill>
                  <a:schemeClr val="bg1"/>
                </a:solidFill>
                <a:latin typeface="+mn-lt"/>
              </a:rPr>
              <a:t>“</a:t>
            </a:r>
          </a:p>
        </p:txBody>
      </p:sp>
      <p:sp>
        <p:nvSpPr>
          <p:cNvPr id="15" name="Text Placeholder 4">
            <a:extLst>
              <a:ext uri="{FF2B5EF4-FFF2-40B4-BE49-F238E27FC236}">
                <a16:creationId xmlns:a16="http://schemas.microsoft.com/office/drawing/2014/main" id="{4D460897-86D1-9049-AD57-04D2E0921B7C}"/>
              </a:ext>
            </a:extLst>
          </p:cNvPr>
          <p:cNvSpPr>
            <a:spLocks noGrp="1"/>
          </p:cNvSpPr>
          <p:nvPr>
            <p:ph type="body" sz="quarter" idx="10" hasCustomPrompt="1"/>
          </p:nvPr>
        </p:nvSpPr>
        <p:spPr>
          <a:xfrm>
            <a:off x="1524000" y="4825911"/>
            <a:ext cx="9144000" cy="544513"/>
          </a:xfrm>
        </p:spPr>
        <p:txBody>
          <a:bodyPr/>
          <a:lstStyle>
            <a:lvl1pPr marL="0" indent="0" algn="ctr">
              <a:buFont typeface="Arial" charset="0"/>
              <a:buNone/>
              <a:defRPr>
                <a:solidFill>
                  <a:schemeClr val="accent2"/>
                </a:solidFill>
                <a:latin typeface="+mn-lt"/>
              </a:defRPr>
            </a:lvl1pPr>
          </a:lstStyle>
          <a:p>
            <a:pPr lvl="0"/>
            <a:r>
              <a:rPr lang="en-US"/>
              <a:t>Author</a:t>
            </a:r>
          </a:p>
        </p:txBody>
      </p:sp>
      <p:sp>
        <p:nvSpPr>
          <p:cNvPr id="8" name="Title 1">
            <a:extLst>
              <a:ext uri="{FF2B5EF4-FFF2-40B4-BE49-F238E27FC236}">
                <a16:creationId xmlns:a16="http://schemas.microsoft.com/office/drawing/2014/main" id="{93C43EA4-87C9-4342-86BE-4322339295CF}"/>
              </a:ext>
            </a:extLst>
          </p:cNvPr>
          <p:cNvSpPr>
            <a:spLocks noGrp="1"/>
          </p:cNvSpPr>
          <p:nvPr>
            <p:ph type="ctrTitle" hasCustomPrompt="1"/>
          </p:nvPr>
        </p:nvSpPr>
        <p:spPr>
          <a:xfrm>
            <a:off x="1519239" y="2355273"/>
            <a:ext cx="9144000" cy="1854262"/>
          </a:xfrm>
        </p:spPr>
        <p:txBody>
          <a:bodyPr anchor="ctr"/>
          <a:lstStyle>
            <a:lvl1pPr algn="ctr">
              <a:defRPr sz="6000">
                <a:solidFill>
                  <a:schemeClr val="bg1"/>
                </a:solidFill>
                <a:latin typeface="+mn-lt"/>
              </a:defRPr>
            </a:lvl1pPr>
          </a:lstStyle>
          <a:p>
            <a:r>
              <a:rPr lang="en-US"/>
              <a:t>Quote – Option 2 </a:t>
            </a:r>
            <a:br>
              <a:rPr lang="en-US"/>
            </a:br>
            <a:r>
              <a:rPr lang="en-US"/>
              <a:t>Picture Background</a:t>
            </a:r>
          </a:p>
        </p:txBody>
      </p:sp>
    </p:spTree>
    <p:extLst>
      <p:ext uri="{BB962C8B-B14F-4D97-AF65-F5344CB8AC3E}">
        <p14:creationId xmlns:p14="http://schemas.microsoft.com/office/powerpoint/2010/main" val="4222667225"/>
      </p:ext>
    </p:extLst>
  </p:cSld>
  <p:clrMapOvr>
    <a:masterClrMapping/>
  </p:clrMapOvr>
  <p:extLst>
    <p:ext uri="{DCECCB84-F9BA-43D5-87BE-67443E8EF086}">
      <p15:sldGuideLst xmlns:p15="http://schemas.microsoft.com/office/powerpoint/2012/main">
        <p15:guide id="1" pos="957" userDrawn="1">
          <p15:clr>
            <a:srgbClr val="FBAE40"/>
          </p15:clr>
        </p15:guide>
        <p15:guide id="2" orient="horz" pos="2651" userDrawn="1">
          <p15:clr>
            <a:srgbClr val="FBAE40"/>
          </p15:clr>
        </p15:guide>
        <p15:guide id="3" pos="6717" userDrawn="1">
          <p15:clr>
            <a:srgbClr val="FBAE40"/>
          </p15:clr>
        </p15:guide>
        <p15:guide id="4" orient="horz" pos="1474" userDrawn="1">
          <p15:clr>
            <a:srgbClr val="FBAE40"/>
          </p15:clr>
        </p15:guide>
        <p15:guide id="5" orient="horz" pos="3041"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toryboard – 4 Pictures">
    <p:spTree>
      <p:nvGrpSpPr>
        <p:cNvPr id="1" name=""/>
        <p:cNvGrpSpPr/>
        <p:nvPr/>
      </p:nvGrpSpPr>
      <p:grpSpPr>
        <a:xfrm>
          <a:off x="0" y="0"/>
          <a:ext cx="0" cy="0"/>
          <a:chOff x="0" y="0"/>
          <a:chExt cx="0" cy="0"/>
        </a:xfrm>
      </p:grpSpPr>
      <p:sp>
        <p:nvSpPr>
          <p:cNvPr id="18" name="Picture Placeholder 3">
            <a:extLst>
              <a:ext uri="{FF2B5EF4-FFF2-40B4-BE49-F238E27FC236}">
                <a16:creationId xmlns:a16="http://schemas.microsoft.com/office/drawing/2014/main" id="{10E64717-DA8A-9C47-B2BD-397159535367}"/>
              </a:ext>
            </a:extLst>
          </p:cNvPr>
          <p:cNvSpPr>
            <a:spLocks noGrp="1"/>
          </p:cNvSpPr>
          <p:nvPr>
            <p:ph type="pic" sz="quarter" idx="14"/>
          </p:nvPr>
        </p:nvSpPr>
        <p:spPr>
          <a:xfrm>
            <a:off x="536361" y="1762739"/>
            <a:ext cx="4359731" cy="4308464"/>
          </a:xfrm>
        </p:spPr>
        <p:txBody>
          <a:bodyPr/>
          <a:lstStyle>
            <a:lvl1pPr marL="0" indent="0" algn="ctr">
              <a:buNone/>
              <a:defRPr>
                <a:latin typeface="+mn-lt"/>
              </a:defRPr>
            </a:lvl1pPr>
          </a:lstStyle>
          <a:p>
            <a:r>
              <a:rPr lang="en-US"/>
              <a:t>Click icon to add picture</a:t>
            </a:r>
          </a:p>
        </p:txBody>
      </p:sp>
      <p:sp>
        <p:nvSpPr>
          <p:cNvPr id="9" name="Slide Number Placeholder 5">
            <a:extLst>
              <a:ext uri="{FF2B5EF4-FFF2-40B4-BE49-F238E27FC236}">
                <a16:creationId xmlns:a16="http://schemas.microsoft.com/office/drawing/2014/main" id="{EB6356D3-CE0A-4748-8BAC-B8CD9197ED70}"/>
              </a:ext>
            </a:extLst>
          </p:cNvPr>
          <p:cNvSpPr>
            <a:spLocks noGrp="1"/>
          </p:cNvSpPr>
          <p:nvPr>
            <p:ph type="sldNum" sz="quarter" idx="4"/>
          </p:nvPr>
        </p:nvSpPr>
        <p:spPr>
          <a:xfrm>
            <a:off x="11470781" y="570009"/>
            <a:ext cx="304131" cy="365125"/>
          </a:xfrm>
          <a:prstGeom prst="rect">
            <a:avLst/>
          </a:prstGeom>
        </p:spPr>
        <p:txBody>
          <a:bodyPr vert="horz" lIns="0" tIns="45720" rIns="0" bIns="45720" rtlCol="0" anchor="ctr"/>
          <a:lstStyle>
            <a:lvl1pPr algn="l">
              <a:defRPr sz="1000" b="0" i="0">
                <a:solidFill>
                  <a:schemeClr val="accent6"/>
                </a:solidFill>
                <a:latin typeface="+mn-lt"/>
              </a:defRPr>
            </a:lvl1pPr>
          </a:lstStyle>
          <a:p>
            <a:fld id="{54797FC3-DC33-DA47-95F6-F7EB925D69E8}" type="slidenum">
              <a:rPr lang="en-US" smtClean="0"/>
              <a:pPr/>
              <a:t>‹#›</a:t>
            </a:fld>
            <a:endParaRPr lang="en-US"/>
          </a:p>
        </p:txBody>
      </p:sp>
      <p:cxnSp>
        <p:nvCxnSpPr>
          <p:cNvPr id="10" name="Straight Connector 9">
            <a:extLst>
              <a:ext uri="{FF2B5EF4-FFF2-40B4-BE49-F238E27FC236}">
                <a16:creationId xmlns:a16="http://schemas.microsoft.com/office/drawing/2014/main" id="{F234A81B-555A-5245-87EB-C17138CDA6F9}"/>
              </a:ext>
            </a:extLst>
          </p:cNvPr>
          <p:cNvCxnSpPr>
            <a:cxnSpLocks/>
          </p:cNvCxnSpPr>
          <p:nvPr userDrawn="1"/>
        </p:nvCxnSpPr>
        <p:spPr>
          <a:xfrm>
            <a:off x="11358347" y="625959"/>
            <a:ext cx="0" cy="232322"/>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4" name="Title Placeholder 1">
            <a:extLst>
              <a:ext uri="{FF2B5EF4-FFF2-40B4-BE49-F238E27FC236}">
                <a16:creationId xmlns:a16="http://schemas.microsoft.com/office/drawing/2014/main" id="{DB004B08-0BE0-104F-BDA3-27A9E001F298}"/>
              </a:ext>
            </a:extLst>
          </p:cNvPr>
          <p:cNvSpPr>
            <a:spLocks noGrp="1"/>
          </p:cNvSpPr>
          <p:nvPr>
            <p:ph type="title" hasCustomPrompt="1"/>
          </p:nvPr>
        </p:nvSpPr>
        <p:spPr>
          <a:xfrm>
            <a:off x="536361" y="476722"/>
            <a:ext cx="10636464" cy="768545"/>
          </a:xfrm>
          <a:prstGeom prst="rect">
            <a:avLst/>
          </a:prstGeom>
        </p:spPr>
        <p:txBody>
          <a:bodyPr vert="horz" lIns="0" tIns="0" rIns="0" bIns="0" rtlCol="0" anchor="ctr">
            <a:normAutofit/>
          </a:bodyPr>
          <a:lstStyle>
            <a:lvl1pPr>
              <a:defRPr>
                <a:latin typeface="+mn-lt"/>
              </a:defRPr>
            </a:lvl1pPr>
          </a:lstStyle>
          <a:p>
            <a:r>
              <a:rPr lang="en-US"/>
              <a:t>Storyboard – 4 Pictures</a:t>
            </a:r>
          </a:p>
        </p:txBody>
      </p:sp>
      <p:sp>
        <p:nvSpPr>
          <p:cNvPr id="15" name="Picture Placeholder 3">
            <a:extLst>
              <a:ext uri="{FF2B5EF4-FFF2-40B4-BE49-F238E27FC236}">
                <a16:creationId xmlns:a16="http://schemas.microsoft.com/office/drawing/2014/main" id="{CC77B04A-66B3-FE4F-8CF2-1B1B16B9343D}"/>
              </a:ext>
            </a:extLst>
          </p:cNvPr>
          <p:cNvSpPr>
            <a:spLocks noGrp="1"/>
          </p:cNvSpPr>
          <p:nvPr>
            <p:ph type="pic" sz="quarter" idx="15"/>
          </p:nvPr>
        </p:nvSpPr>
        <p:spPr>
          <a:xfrm>
            <a:off x="8611569" y="1762739"/>
            <a:ext cx="3044075" cy="4308464"/>
          </a:xfrm>
        </p:spPr>
        <p:txBody>
          <a:bodyPr/>
          <a:lstStyle>
            <a:lvl1pPr marL="0" indent="0" algn="ctr">
              <a:buNone/>
              <a:defRPr>
                <a:latin typeface="+mn-lt"/>
              </a:defRPr>
            </a:lvl1pPr>
          </a:lstStyle>
          <a:p>
            <a:r>
              <a:rPr lang="en-US"/>
              <a:t>Click icon to add picture</a:t>
            </a:r>
          </a:p>
        </p:txBody>
      </p:sp>
      <p:sp>
        <p:nvSpPr>
          <p:cNvPr id="16" name="Picture Placeholder 3">
            <a:extLst>
              <a:ext uri="{FF2B5EF4-FFF2-40B4-BE49-F238E27FC236}">
                <a16:creationId xmlns:a16="http://schemas.microsoft.com/office/drawing/2014/main" id="{21F1406A-D302-0942-B0F0-9C31FDC0B232}"/>
              </a:ext>
            </a:extLst>
          </p:cNvPr>
          <p:cNvSpPr>
            <a:spLocks noGrp="1"/>
          </p:cNvSpPr>
          <p:nvPr>
            <p:ph type="pic" sz="quarter" idx="16"/>
          </p:nvPr>
        </p:nvSpPr>
        <p:spPr>
          <a:xfrm>
            <a:off x="5231793" y="1762745"/>
            <a:ext cx="3044075" cy="2015205"/>
          </a:xfrm>
        </p:spPr>
        <p:txBody>
          <a:bodyPr/>
          <a:lstStyle>
            <a:lvl1pPr marL="0" indent="0" algn="ctr">
              <a:buNone/>
              <a:defRPr>
                <a:latin typeface="+mn-lt"/>
              </a:defRPr>
            </a:lvl1pPr>
          </a:lstStyle>
          <a:p>
            <a:r>
              <a:rPr lang="en-US"/>
              <a:t>Click icon to add picture</a:t>
            </a:r>
          </a:p>
        </p:txBody>
      </p:sp>
      <p:sp>
        <p:nvSpPr>
          <p:cNvPr id="17" name="Picture Placeholder 3">
            <a:extLst>
              <a:ext uri="{FF2B5EF4-FFF2-40B4-BE49-F238E27FC236}">
                <a16:creationId xmlns:a16="http://schemas.microsoft.com/office/drawing/2014/main" id="{F68787C0-3F5F-944B-AD05-6E8E612FC45B}"/>
              </a:ext>
            </a:extLst>
          </p:cNvPr>
          <p:cNvSpPr>
            <a:spLocks noGrp="1"/>
          </p:cNvSpPr>
          <p:nvPr>
            <p:ph type="pic" sz="quarter" idx="17"/>
          </p:nvPr>
        </p:nvSpPr>
        <p:spPr>
          <a:xfrm>
            <a:off x="5231793" y="4056004"/>
            <a:ext cx="3044075" cy="2015205"/>
          </a:xfrm>
        </p:spPr>
        <p:txBody>
          <a:bodyPr/>
          <a:lstStyle>
            <a:lvl1pPr marL="0" indent="0" algn="ctr">
              <a:buNone/>
              <a:defRPr>
                <a:latin typeface="+mn-lt"/>
              </a:defRPr>
            </a:lvl1pPr>
          </a:lstStyle>
          <a:p>
            <a:r>
              <a:rPr lang="en-US"/>
              <a:t>Click icon to add picture</a:t>
            </a:r>
          </a:p>
        </p:txBody>
      </p:sp>
      <p:sp>
        <p:nvSpPr>
          <p:cNvPr id="19" name="Rectangle 18">
            <a:extLst>
              <a:ext uri="{FF2B5EF4-FFF2-40B4-BE49-F238E27FC236}">
                <a16:creationId xmlns:a16="http://schemas.microsoft.com/office/drawing/2014/main" id="{CE2175C7-9CB8-2448-9B05-69F01779E8F9}"/>
              </a:ext>
            </a:extLst>
          </p:cNvPr>
          <p:cNvSpPr/>
          <p:nvPr userDrawn="1"/>
        </p:nvSpPr>
        <p:spPr>
          <a:xfrm>
            <a:off x="0" y="6392985"/>
            <a:ext cx="12192000" cy="465015"/>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TextBox 20">
            <a:extLst>
              <a:ext uri="{FF2B5EF4-FFF2-40B4-BE49-F238E27FC236}">
                <a16:creationId xmlns:a16="http://schemas.microsoft.com/office/drawing/2014/main" id="{19663B76-15CB-434D-8715-085FAB65AA38}"/>
              </a:ext>
            </a:extLst>
          </p:cNvPr>
          <p:cNvSpPr txBox="1"/>
          <p:nvPr userDrawn="1"/>
        </p:nvSpPr>
        <p:spPr>
          <a:xfrm>
            <a:off x="10557584" y="6593168"/>
            <a:ext cx="1098057" cy="107722"/>
          </a:xfrm>
          <a:prstGeom prst="rect">
            <a:avLst/>
          </a:prstGeom>
          <a:noFill/>
        </p:spPr>
        <p:txBody>
          <a:bodyPr wrap="none" lIns="0" tIns="0" rIns="0" bIns="0" rtlCol="0">
            <a:spAutoFit/>
          </a:bodyPr>
          <a:lstStyle/>
          <a:p>
            <a:pPr algn="r"/>
            <a:r>
              <a:rPr lang="en-US" sz="700">
                <a:solidFill>
                  <a:schemeClr val="bg1"/>
                </a:solidFill>
                <a:latin typeface="Proxima Nova Rg" panose="02000506030000020004" pitchFamily="50" charset="0"/>
                <a:cs typeface="Arial" panose="020B0604020202020204" pitchFamily="34" charset="0"/>
              </a:rPr>
              <a:t>© UAB. All Rights Reserved.</a:t>
            </a:r>
          </a:p>
        </p:txBody>
      </p:sp>
      <p:sp>
        <p:nvSpPr>
          <p:cNvPr id="23" name="Footer Placeholder 1"/>
          <p:cNvSpPr>
            <a:spLocks noGrp="1"/>
          </p:cNvSpPr>
          <p:nvPr>
            <p:ph type="ftr" sz="quarter" idx="10"/>
          </p:nvPr>
        </p:nvSpPr>
        <p:spPr>
          <a:xfrm>
            <a:off x="3751383" y="6502713"/>
            <a:ext cx="6471140" cy="208250"/>
          </a:xfrm>
          <a:prstGeom prst="rect">
            <a:avLst/>
          </a:prstGeom>
        </p:spPr>
        <p:txBody>
          <a:bodyPr lIns="0" tIns="0" rIns="0" bIns="0" anchor="b"/>
          <a:lstStyle>
            <a:lvl1pPr algn="l">
              <a:defRPr sz="1000">
                <a:solidFill>
                  <a:schemeClr val="bg1"/>
                </a:solidFill>
              </a:defRPr>
            </a:lvl1pPr>
          </a:lstStyle>
          <a:p>
            <a:r>
              <a:rPr lang="en-GB"/>
              <a:t>SCHOOL OF PUBLIC HEALTH</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6361" y="6548817"/>
            <a:ext cx="1763517" cy="153349"/>
          </a:xfrm>
          <a:prstGeom prst="rect">
            <a:avLst/>
          </a:prstGeom>
        </p:spPr>
      </p:pic>
    </p:spTree>
    <p:extLst>
      <p:ext uri="{BB962C8B-B14F-4D97-AF65-F5344CB8AC3E}">
        <p14:creationId xmlns:p14="http://schemas.microsoft.com/office/powerpoint/2010/main" val="771281563"/>
      </p:ext>
    </p:extLst>
  </p:cSld>
  <p:clrMapOvr>
    <a:masterClrMapping/>
  </p:clrMapOvr>
  <p:extLst>
    <p:ext uri="{DCECCB84-F9BA-43D5-87BE-67443E8EF086}">
      <p15:sldGuideLst xmlns:p15="http://schemas.microsoft.com/office/powerpoint/2012/main">
        <p15:guide id="1" pos="339" userDrawn="1">
          <p15:clr>
            <a:srgbClr val="FBAE40"/>
          </p15:clr>
        </p15:guide>
        <p15:guide id="2" orient="horz" pos="3820" userDrawn="1">
          <p15:clr>
            <a:srgbClr val="FBAE40"/>
          </p15:clr>
        </p15:guide>
        <p15:guide id="3" pos="7039" userDrawn="1">
          <p15:clr>
            <a:srgbClr val="FBAE40"/>
          </p15:clr>
        </p15:guide>
        <p15:guide id="4" pos="7159" userDrawn="1">
          <p15:clr>
            <a:srgbClr val="FBAE40"/>
          </p15:clr>
        </p15:guide>
        <p15:guide id="5" pos="7344" userDrawn="1">
          <p15:clr>
            <a:srgbClr val="FBAE40"/>
          </p15:clr>
        </p15:guide>
        <p15:guide id="6" orient="horz" pos="1110" userDrawn="1">
          <p15:clr>
            <a:srgbClr val="FBAE40"/>
          </p15:clr>
        </p15:guide>
        <p15:guide id="7" orient="horz" pos="4252" userDrawn="1">
          <p15:clr>
            <a:srgbClr val="FBAE40"/>
          </p15:clr>
        </p15:guide>
        <p15:guide id="8" pos="3083" userDrawn="1">
          <p15:clr>
            <a:srgbClr val="FBAE40"/>
          </p15:clr>
        </p15:guide>
        <p15:guide id="9" pos="3295" userDrawn="1">
          <p15:clr>
            <a:srgbClr val="FBAE40"/>
          </p15:clr>
        </p15:guide>
        <p15:guide id="10" pos="5209" userDrawn="1">
          <p15:clr>
            <a:srgbClr val="FBAE40"/>
          </p15:clr>
        </p15:guide>
        <p15:guide id="11" pos="5421" userDrawn="1">
          <p15:clr>
            <a:srgbClr val="FBAE40"/>
          </p15:clr>
        </p15:guide>
        <p15:guide id="12" orient="horz" pos="2558" userDrawn="1">
          <p15:clr>
            <a:srgbClr val="FBAE40"/>
          </p15:clr>
        </p15:guide>
        <p15:guide id="13" orient="horz" pos="2380" userDrawn="1">
          <p15:clr>
            <a:srgbClr val="FBAE40"/>
          </p15:clr>
        </p15:guide>
        <p15:guide id="14" orient="horz" pos="432"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toryboard – 6 Pictures">
    <p:spTree>
      <p:nvGrpSpPr>
        <p:cNvPr id="1" name=""/>
        <p:cNvGrpSpPr/>
        <p:nvPr/>
      </p:nvGrpSpPr>
      <p:grpSpPr>
        <a:xfrm>
          <a:off x="0" y="0"/>
          <a:ext cx="0" cy="0"/>
          <a:chOff x="0" y="0"/>
          <a:chExt cx="0" cy="0"/>
        </a:xfrm>
      </p:grpSpPr>
      <p:sp>
        <p:nvSpPr>
          <p:cNvPr id="18" name="Picture Placeholder 3">
            <a:extLst>
              <a:ext uri="{FF2B5EF4-FFF2-40B4-BE49-F238E27FC236}">
                <a16:creationId xmlns:a16="http://schemas.microsoft.com/office/drawing/2014/main" id="{10E64717-DA8A-9C47-B2BD-397159535367}"/>
              </a:ext>
            </a:extLst>
          </p:cNvPr>
          <p:cNvSpPr>
            <a:spLocks noGrp="1"/>
          </p:cNvSpPr>
          <p:nvPr>
            <p:ph type="pic" sz="quarter" idx="14"/>
          </p:nvPr>
        </p:nvSpPr>
        <p:spPr>
          <a:xfrm>
            <a:off x="536361" y="1762739"/>
            <a:ext cx="2415184" cy="4308464"/>
          </a:xfrm>
        </p:spPr>
        <p:txBody>
          <a:bodyPr/>
          <a:lstStyle>
            <a:lvl1pPr marL="0" indent="0" algn="ctr">
              <a:buNone/>
              <a:defRPr>
                <a:latin typeface="+mn-lt"/>
              </a:defRPr>
            </a:lvl1pPr>
          </a:lstStyle>
          <a:p>
            <a:r>
              <a:rPr lang="en-US"/>
              <a:t>Click icon to add picture</a:t>
            </a:r>
          </a:p>
        </p:txBody>
      </p:sp>
      <p:sp>
        <p:nvSpPr>
          <p:cNvPr id="9" name="Slide Number Placeholder 5">
            <a:extLst>
              <a:ext uri="{FF2B5EF4-FFF2-40B4-BE49-F238E27FC236}">
                <a16:creationId xmlns:a16="http://schemas.microsoft.com/office/drawing/2014/main" id="{EB6356D3-CE0A-4748-8BAC-B8CD9197ED70}"/>
              </a:ext>
            </a:extLst>
          </p:cNvPr>
          <p:cNvSpPr>
            <a:spLocks noGrp="1"/>
          </p:cNvSpPr>
          <p:nvPr>
            <p:ph type="sldNum" sz="quarter" idx="4"/>
          </p:nvPr>
        </p:nvSpPr>
        <p:spPr>
          <a:xfrm>
            <a:off x="11470781" y="570009"/>
            <a:ext cx="304131" cy="365125"/>
          </a:xfrm>
          <a:prstGeom prst="rect">
            <a:avLst/>
          </a:prstGeom>
        </p:spPr>
        <p:txBody>
          <a:bodyPr vert="horz" lIns="0" tIns="45720" rIns="0" bIns="45720" rtlCol="0" anchor="ctr"/>
          <a:lstStyle>
            <a:lvl1pPr algn="l">
              <a:defRPr sz="1000" b="0" i="0">
                <a:solidFill>
                  <a:schemeClr val="accent6"/>
                </a:solidFill>
                <a:latin typeface="+mn-lt"/>
              </a:defRPr>
            </a:lvl1pPr>
          </a:lstStyle>
          <a:p>
            <a:fld id="{54797FC3-DC33-DA47-95F6-F7EB925D69E8}" type="slidenum">
              <a:rPr lang="en-US" smtClean="0"/>
              <a:pPr/>
              <a:t>‹#›</a:t>
            </a:fld>
            <a:endParaRPr lang="en-US"/>
          </a:p>
        </p:txBody>
      </p:sp>
      <p:cxnSp>
        <p:nvCxnSpPr>
          <p:cNvPr id="10" name="Straight Connector 9">
            <a:extLst>
              <a:ext uri="{FF2B5EF4-FFF2-40B4-BE49-F238E27FC236}">
                <a16:creationId xmlns:a16="http://schemas.microsoft.com/office/drawing/2014/main" id="{F234A81B-555A-5245-87EB-C17138CDA6F9}"/>
              </a:ext>
            </a:extLst>
          </p:cNvPr>
          <p:cNvCxnSpPr>
            <a:cxnSpLocks/>
          </p:cNvCxnSpPr>
          <p:nvPr userDrawn="1"/>
        </p:nvCxnSpPr>
        <p:spPr>
          <a:xfrm>
            <a:off x="11358347" y="625959"/>
            <a:ext cx="0" cy="232322"/>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4" name="Title Placeholder 1">
            <a:extLst>
              <a:ext uri="{FF2B5EF4-FFF2-40B4-BE49-F238E27FC236}">
                <a16:creationId xmlns:a16="http://schemas.microsoft.com/office/drawing/2014/main" id="{DB004B08-0BE0-104F-BDA3-27A9E001F298}"/>
              </a:ext>
            </a:extLst>
          </p:cNvPr>
          <p:cNvSpPr>
            <a:spLocks noGrp="1"/>
          </p:cNvSpPr>
          <p:nvPr>
            <p:ph type="title" hasCustomPrompt="1"/>
          </p:nvPr>
        </p:nvSpPr>
        <p:spPr>
          <a:xfrm>
            <a:off x="536361" y="476722"/>
            <a:ext cx="10636464" cy="768545"/>
          </a:xfrm>
          <a:prstGeom prst="rect">
            <a:avLst/>
          </a:prstGeom>
        </p:spPr>
        <p:txBody>
          <a:bodyPr vert="horz" lIns="0" tIns="0" rIns="0" bIns="0" rtlCol="0" anchor="ctr">
            <a:normAutofit/>
          </a:bodyPr>
          <a:lstStyle>
            <a:lvl1pPr>
              <a:defRPr>
                <a:latin typeface="+mn-lt"/>
              </a:defRPr>
            </a:lvl1pPr>
          </a:lstStyle>
          <a:p>
            <a:r>
              <a:rPr lang="en-US"/>
              <a:t>Storyboard – 6 Pictures</a:t>
            </a:r>
          </a:p>
        </p:txBody>
      </p:sp>
      <p:sp>
        <p:nvSpPr>
          <p:cNvPr id="16" name="Picture Placeholder 3">
            <a:extLst>
              <a:ext uri="{FF2B5EF4-FFF2-40B4-BE49-F238E27FC236}">
                <a16:creationId xmlns:a16="http://schemas.microsoft.com/office/drawing/2014/main" id="{21F1406A-D302-0942-B0F0-9C31FDC0B232}"/>
              </a:ext>
            </a:extLst>
          </p:cNvPr>
          <p:cNvSpPr>
            <a:spLocks noGrp="1"/>
          </p:cNvSpPr>
          <p:nvPr>
            <p:ph type="pic" sz="quarter" idx="16"/>
          </p:nvPr>
        </p:nvSpPr>
        <p:spPr>
          <a:xfrm>
            <a:off x="3296889" y="1762745"/>
            <a:ext cx="2627419" cy="2015205"/>
          </a:xfrm>
        </p:spPr>
        <p:txBody>
          <a:bodyPr/>
          <a:lstStyle>
            <a:lvl1pPr marL="0" indent="0" algn="ctr">
              <a:buNone/>
              <a:defRPr>
                <a:latin typeface="+mn-lt"/>
              </a:defRPr>
            </a:lvl1pPr>
          </a:lstStyle>
          <a:p>
            <a:r>
              <a:rPr lang="en-US"/>
              <a:t>Click icon to add picture</a:t>
            </a:r>
          </a:p>
        </p:txBody>
      </p:sp>
      <p:sp>
        <p:nvSpPr>
          <p:cNvPr id="17" name="Picture Placeholder 3">
            <a:extLst>
              <a:ext uri="{FF2B5EF4-FFF2-40B4-BE49-F238E27FC236}">
                <a16:creationId xmlns:a16="http://schemas.microsoft.com/office/drawing/2014/main" id="{F68787C0-3F5F-944B-AD05-6E8E612FC45B}"/>
              </a:ext>
            </a:extLst>
          </p:cNvPr>
          <p:cNvSpPr>
            <a:spLocks noGrp="1"/>
          </p:cNvSpPr>
          <p:nvPr>
            <p:ph type="pic" sz="quarter" idx="17"/>
          </p:nvPr>
        </p:nvSpPr>
        <p:spPr>
          <a:xfrm>
            <a:off x="3296889" y="4056004"/>
            <a:ext cx="2627419" cy="2015205"/>
          </a:xfrm>
        </p:spPr>
        <p:txBody>
          <a:bodyPr/>
          <a:lstStyle>
            <a:lvl1pPr marL="0" indent="0" algn="ctr">
              <a:buNone/>
              <a:defRPr>
                <a:latin typeface="+mn-lt"/>
              </a:defRPr>
            </a:lvl1pPr>
          </a:lstStyle>
          <a:p>
            <a:r>
              <a:rPr lang="en-US"/>
              <a:t>Click icon to add picture</a:t>
            </a:r>
          </a:p>
        </p:txBody>
      </p:sp>
      <p:sp>
        <p:nvSpPr>
          <p:cNvPr id="20" name="Picture Placeholder 3">
            <a:extLst>
              <a:ext uri="{FF2B5EF4-FFF2-40B4-BE49-F238E27FC236}">
                <a16:creationId xmlns:a16="http://schemas.microsoft.com/office/drawing/2014/main" id="{54898284-5773-2C46-A187-25145849B57B}"/>
              </a:ext>
            </a:extLst>
          </p:cNvPr>
          <p:cNvSpPr>
            <a:spLocks noGrp="1"/>
          </p:cNvSpPr>
          <p:nvPr>
            <p:ph type="pic" sz="quarter" idx="18"/>
          </p:nvPr>
        </p:nvSpPr>
        <p:spPr>
          <a:xfrm>
            <a:off x="6267693" y="1762745"/>
            <a:ext cx="2627419" cy="2015205"/>
          </a:xfrm>
        </p:spPr>
        <p:txBody>
          <a:bodyPr/>
          <a:lstStyle>
            <a:lvl1pPr marL="0" indent="0" algn="ctr">
              <a:buNone/>
              <a:defRPr>
                <a:latin typeface="+mn-lt"/>
              </a:defRPr>
            </a:lvl1pPr>
          </a:lstStyle>
          <a:p>
            <a:r>
              <a:rPr lang="en-US"/>
              <a:t>Click icon to add picture</a:t>
            </a:r>
          </a:p>
        </p:txBody>
      </p:sp>
      <p:sp>
        <p:nvSpPr>
          <p:cNvPr id="21" name="Picture Placeholder 3">
            <a:extLst>
              <a:ext uri="{FF2B5EF4-FFF2-40B4-BE49-F238E27FC236}">
                <a16:creationId xmlns:a16="http://schemas.microsoft.com/office/drawing/2014/main" id="{861B7A5A-FF1D-0348-9380-8CE01CFD5651}"/>
              </a:ext>
            </a:extLst>
          </p:cNvPr>
          <p:cNvSpPr>
            <a:spLocks noGrp="1"/>
          </p:cNvSpPr>
          <p:nvPr>
            <p:ph type="pic" sz="quarter" idx="19"/>
          </p:nvPr>
        </p:nvSpPr>
        <p:spPr>
          <a:xfrm>
            <a:off x="6267693" y="4056004"/>
            <a:ext cx="2627419" cy="2015205"/>
          </a:xfrm>
        </p:spPr>
        <p:txBody>
          <a:bodyPr/>
          <a:lstStyle>
            <a:lvl1pPr marL="0" indent="0" algn="ctr">
              <a:buNone/>
              <a:defRPr>
                <a:latin typeface="+mn-lt"/>
              </a:defRPr>
            </a:lvl1pPr>
          </a:lstStyle>
          <a:p>
            <a:r>
              <a:rPr lang="en-US"/>
              <a:t>Click icon to add picture</a:t>
            </a:r>
          </a:p>
        </p:txBody>
      </p:sp>
      <p:sp>
        <p:nvSpPr>
          <p:cNvPr id="22" name="Picture Placeholder 3">
            <a:extLst>
              <a:ext uri="{FF2B5EF4-FFF2-40B4-BE49-F238E27FC236}">
                <a16:creationId xmlns:a16="http://schemas.microsoft.com/office/drawing/2014/main" id="{522D17D8-E5FE-8342-ACA9-789AE4B3C597}"/>
              </a:ext>
            </a:extLst>
          </p:cNvPr>
          <p:cNvSpPr>
            <a:spLocks noGrp="1"/>
          </p:cNvSpPr>
          <p:nvPr>
            <p:ph type="pic" sz="quarter" idx="20"/>
          </p:nvPr>
        </p:nvSpPr>
        <p:spPr>
          <a:xfrm>
            <a:off x="9240455" y="1762739"/>
            <a:ext cx="2415184" cy="4308464"/>
          </a:xfrm>
        </p:spPr>
        <p:txBody>
          <a:bodyPr/>
          <a:lstStyle>
            <a:lvl1pPr marL="0" indent="0" algn="ctr">
              <a:buNone/>
              <a:defRPr>
                <a:latin typeface="+mn-lt"/>
              </a:defRPr>
            </a:lvl1pPr>
          </a:lstStyle>
          <a:p>
            <a:r>
              <a:rPr lang="en-US"/>
              <a:t>Click icon to add picture</a:t>
            </a:r>
          </a:p>
        </p:txBody>
      </p:sp>
      <p:sp>
        <p:nvSpPr>
          <p:cNvPr id="15" name="Rectangle 14">
            <a:extLst>
              <a:ext uri="{FF2B5EF4-FFF2-40B4-BE49-F238E27FC236}">
                <a16:creationId xmlns:a16="http://schemas.microsoft.com/office/drawing/2014/main" id="{CE2175C7-9CB8-2448-9B05-69F01779E8F9}"/>
              </a:ext>
            </a:extLst>
          </p:cNvPr>
          <p:cNvSpPr/>
          <p:nvPr userDrawn="1"/>
        </p:nvSpPr>
        <p:spPr>
          <a:xfrm>
            <a:off x="0" y="6392985"/>
            <a:ext cx="12192000" cy="465015"/>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TextBox 22">
            <a:extLst>
              <a:ext uri="{FF2B5EF4-FFF2-40B4-BE49-F238E27FC236}">
                <a16:creationId xmlns:a16="http://schemas.microsoft.com/office/drawing/2014/main" id="{19663B76-15CB-434D-8715-085FAB65AA38}"/>
              </a:ext>
            </a:extLst>
          </p:cNvPr>
          <p:cNvSpPr txBox="1"/>
          <p:nvPr userDrawn="1"/>
        </p:nvSpPr>
        <p:spPr>
          <a:xfrm>
            <a:off x="10557584" y="6593168"/>
            <a:ext cx="1098057" cy="107722"/>
          </a:xfrm>
          <a:prstGeom prst="rect">
            <a:avLst/>
          </a:prstGeom>
          <a:noFill/>
        </p:spPr>
        <p:txBody>
          <a:bodyPr wrap="none" lIns="0" tIns="0" rIns="0" bIns="0" rtlCol="0">
            <a:spAutoFit/>
          </a:bodyPr>
          <a:lstStyle/>
          <a:p>
            <a:pPr algn="r"/>
            <a:r>
              <a:rPr lang="en-US" sz="700">
                <a:solidFill>
                  <a:schemeClr val="bg1"/>
                </a:solidFill>
                <a:latin typeface="Proxima Nova Rg" panose="02000506030000020004" pitchFamily="50" charset="0"/>
                <a:cs typeface="Arial" panose="020B0604020202020204" pitchFamily="34" charset="0"/>
              </a:rPr>
              <a:t>© UAB. All Rights Reserved.</a:t>
            </a:r>
          </a:p>
        </p:txBody>
      </p:sp>
      <p:sp>
        <p:nvSpPr>
          <p:cNvPr id="25" name="Footer Placeholder 1"/>
          <p:cNvSpPr>
            <a:spLocks noGrp="1"/>
          </p:cNvSpPr>
          <p:nvPr>
            <p:ph type="ftr" sz="quarter" idx="10"/>
          </p:nvPr>
        </p:nvSpPr>
        <p:spPr>
          <a:xfrm>
            <a:off x="3751383" y="6502713"/>
            <a:ext cx="6471140" cy="208250"/>
          </a:xfrm>
          <a:prstGeom prst="rect">
            <a:avLst/>
          </a:prstGeom>
        </p:spPr>
        <p:txBody>
          <a:bodyPr lIns="0" tIns="0" rIns="0" bIns="0" anchor="b"/>
          <a:lstStyle>
            <a:lvl1pPr algn="l">
              <a:defRPr sz="1000">
                <a:solidFill>
                  <a:schemeClr val="bg1"/>
                </a:solidFill>
              </a:defRPr>
            </a:lvl1pPr>
          </a:lstStyle>
          <a:p>
            <a:r>
              <a:rPr lang="en-GB"/>
              <a:t>SCHOOL OF PUBLIC HEALTH</a:t>
            </a:r>
          </a:p>
        </p:txBody>
      </p:sp>
      <p:pic>
        <p:nvPicPr>
          <p:cNvPr id="19" name="Picture 1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6361" y="6548817"/>
            <a:ext cx="1763517" cy="153349"/>
          </a:xfrm>
          <a:prstGeom prst="rect">
            <a:avLst/>
          </a:prstGeom>
        </p:spPr>
      </p:pic>
    </p:spTree>
    <p:extLst>
      <p:ext uri="{BB962C8B-B14F-4D97-AF65-F5344CB8AC3E}">
        <p14:creationId xmlns:p14="http://schemas.microsoft.com/office/powerpoint/2010/main" val="2663507990"/>
      </p:ext>
    </p:extLst>
  </p:cSld>
  <p:clrMapOvr>
    <a:masterClrMapping/>
  </p:clrMapOvr>
  <p:extLst>
    <p:ext uri="{DCECCB84-F9BA-43D5-87BE-67443E8EF086}">
      <p15:sldGuideLst xmlns:p15="http://schemas.microsoft.com/office/powerpoint/2012/main">
        <p15:guide id="1" orient="horz" pos="2380" userDrawn="1">
          <p15:clr>
            <a:srgbClr val="FBAE40"/>
          </p15:clr>
        </p15:guide>
        <p15:guide id="2" pos="339" userDrawn="1">
          <p15:clr>
            <a:srgbClr val="FBAE40"/>
          </p15:clr>
        </p15:guide>
        <p15:guide id="3" orient="horz" pos="2558" userDrawn="1">
          <p15:clr>
            <a:srgbClr val="FBAE40"/>
          </p15:clr>
        </p15:guide>
        <p15:guide id="4" pos="1855" userDrawn="1">
          <p15:clr>
            <a:srgbClr val="FBAE40"/>
          </p15:clr>
        </p15:guide>
        <p15:guide id="5" pos="2075" userDrawn="1">
          <p15:clr>
            <a:srgbClr val="FBAE40"/>
          </p15:clr>
        </p15:guide>
        <p15:guide id="6" pos="3736" userDrawn="1">
          <p15:clr>
            <a:srgbClr val="FBAE40"/>
          </p15:clr>
        </p15:guide>
        <p15:guide id="7" pos="3947" userDrawn="1">
          <p15:clr>
            <a:srgbClr val="FBAE40"/>
          </p15:clr>
        </p15:guide>
        <p15:guide id="8" pos="5599" userDrawn="1">
          <p15:clr>
            <a:srgbClr val="FBAE40"/>
          </p15:clr>
        </p15:guide>
        <p15:guide id="9" pos="5819" userDrawn="1">
          <p15:clr>
            <a:srgbClr val="FBAE40"/>
          </p15:clr>
        </p15:guide>
        <p15:guide id="10" pos="7344" userDrawn="1">
          <p15:clr>
            <a:srgbClr val="FBAE40"/>
          </p15:clr>
        </p15:guide>
        <p15:guide id="11" pos="7159" userDrawn="1">
          <p15:clr>
            <a:srgbClr val="FBAE40"/>
          </p15:clr>
        </p15:guide>
        <p15:guide id="12" pos="7039" userDrawn="1">
          <p15:clr>
            <a:srgbClr val="FBAE40"/>
          </p15:clr>
        </p15:guide>
        <p15:guide id="13" orient="horz" pos="3820" userDrawn="1">
          <p15:clr>
            <a:srgbClr val="FBAE40"/>
          </p15:clr>
        </p15:guide>
        <p15:guide id="14" orient="horz" pos="4252" userDrawn="1">
          <p15:clr>
            <a:srgbClr val="FBAE40"/>
          </p15:clr>
        </p15:guide>
        <p15:guide id="15" orient="horz" pos="1110" userDrawn="1">
          <p15:clr>
            <a:srgbClr val="FBAE40"/>
          </p15:clr>
        </p15:guide>
        <p15:guide id="16" orient="horz" pos="432"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toryboard – 8 Pictures">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EB6356D3-CE0A-4748-8BAC-B8CD9197ED70}"/>
              </a:ext>
            </a:extLst>
          </p:cNvPr>
          <p:cNvSpPr>
            <a:spLocks noGrp="1"/>
          </p:cNvSpPr>
          <p:nvPr>
            <p:ph type="sldNum" sz="quarter" idx="4"/>
          </p:nvPr>
        </p:nvSpPr>
        <p:spPr>
          <a:xfrm>
            <a:off x="11470781" y="570009"/>
            <a:ext cx="304131" cy="365125"/>
          </a:xfrm>
          <a:prstGeom prst="rect">
            <a:avLst/>
          </a:prstGeom>
        </p:spPr>
        <p:txBody>
          <a:bodyPr vert="horz" lIns="0" tIns="45720" rIns="0" bIns="45720" rtlCol="0" anchor="ctr"/>
          <a:lstStyle>
            <a:lvl1pPr algn="l">
              <a:defRPr sz="1000" b="0" i="0">
                <a:solidFill>
                  <a:schemeClr val="accent6"/>
                </a:solidFill>
                <a:latin typeface="+mn-lt"/>
              </a:defRPr>
            </a:lvl1pPr>
          </a:lstStyle>
          <a:p>
            <a:fld id="{54797FC3-DC33-DA47-95F6-F7EB925D69E8}" type="slidenum">
              <a:rPr lang="en-US" smtClean="0"/>
              <a:pPr/>
              <a:t>‹#›</a:t>
            </a:fld>
            <a:endParaRPr lang="en-US"/>
          </a:p>
        </p:txBody>
      </p:sp>
      <p:cxnSp>
        <p:nvCxnSpPr>
          <p:cNvPr id="10" name="Straight Connector 9">
            <a:extLst>
              <a:ext uri="{FF2B5EF4-FFF2-40B4-BE49-F238E27FC236}">
                <a16:creationId xmlns:a16="http://schemas.microsoft.com/office/drawing/2014/main" id="{F234A81B-555A-5245-87EB-C17138CDA6F9}"/>
              </a:ext>
            </a:extLst>
          </p:cNvPr>
          <p:cNvCxnSpPr>
            <a:cxnSpLocks/>
          </p:cNvCxnSpPr>
          <p:nvPr userDrawn="1"/>
        </p:nvCxnSpPr>
        <p:spPr>
          <a:xfrm>
            <a:off x="11358347" y="625959"/>
            <a:ext cx="0" cy="232322"/>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4" name="Title Placeholder 1">
            <a:extLst>
              <a:ext uri="{FF2B5EF4-FFF2-40B4-BE49-F238E27FC236}">
                <a16:creationId xmlns:a16="http://schemas.microsoft.com/office/drawing/2014/main" id="{DB004B08-0BE0-104F-BDA3-27A9E001F298}"/>
              </a:ext>
            </a:extLst>
          </p:cNvPr>
          <p:cNvSpPr>
            <a:spLocks noGrp="1"/>
          </p:cNvSpPr>
          <p:nvPr>
            <p:ph type="title" hasCustomPrompt="1"/>
          </p:nvPr>
        </p:nvSpPr>
        <p:spPr>
          <a:xfrm>
            <a:off x="536363" y="476722"/>
            <a:ext cx="10638052" cy="768545"/>
          </a:xfrm>
          <a:prstGeom prst="rect">
            <a:avLst/>
          </a:prstGeom>
        </p:spPr>
        <p:txBody>
          <a:bodyPr vert="horz" lIns="0" tIns="0" rIns="0" bIns="0" rtlCol="0" anchor="ctr">
            <a:normAutofit/>
          </a:bodyPr>
          <a:lstStyle>
            <a:lvl1pPr>
              <a:defRPr>
                <a:latin typeface="+mn-lt"/>
              </a:defRPr>
            </a:lvl1pPr>
          </a:lstStyle>
          <a:p>
            <a:r>
              <a:rPr lang="en-US"/>
              <a:t>Storyboard – 8 Pictures</a:t>
            </a:r>
          </a:p>
        </p:txBody>
      </p:sp>
      <p:sp>
        <p:nvSpPr>
          <p:cNvPr id="20" name="Picture Placeholder 3">
            <a:extLst>
              <a:ext uri="{FF2B5EF4-FFF2-40B4-BE49-F238E27FC236}">
                <a16:creationId xmlns:a16="http://schemas.microsoft.com/office/drawing/2014/main" id="{54898284-5773-2C46-A187-25145849B57B}"/>
              </a:ext>
            </a:extLst>
          </p:cNvPr>
          <p:cNvSpPr>
            <a:spLocks noGrp="1"/>
          </p:cNvSpPr>
          <p:nvPr>
            <p:ph type="pic" sz="quarter" idx="18"/>
          </p:nvPr>
        </p:nvSpPr>
        <p:spPr>
          <a:xfrm>
            <a:off x="6197601" y="1768797"/>
            <a:ext cx="2627419" cy="2015205"/>
          </a:xfrm>
        </p:spPr>
        <p:txBody>
          <a:bodyPr/>
          <a:lstStyle>
            <a:lvl1pPr marL="0" indent="0" algn="ctr">
              <a:buNone/>
              <a:defRPr>
                <a:latin typeface="+mn-lt"/>
              </a:defRPr>
            </a:lvl1pPr>
          </a:lstStyle>
          <a:p>
            <a:r>
              <a:rPr lang="en-US"/>
              <a:t>Click icon to add picture</a:t>
            </a:r>
          </a:p>
        </p:txBody>
      </p:sp>
      <p:sp>
        <p:nvSpPr>
          <p:cNvPr id="23" name="Picture Placeholder 3">
            <a:extLst>
              <a:ext uri="{FF2B5EF4-FFF2-40B4-BE49-F238E27FC236}">
                <a16:creationId xmlns:a16="http://schemas.microsoft.com/office/drawing/2014/main" id="{01563D09-47DF-B74D-8437-7B3126127A38}"/>
              </a:ext>
            </a:extLst>
          </p:cNvPr>
          <p:cNvSpPr>
            <a:spLocks noGrp="1"/>
          </p:cNvSpPr>
          <p:nvPr>
            <p:ph type="pic" sz="quarter" idx="21"/>
          </p:nvPr>
        </p:nvSpPr>
        <p:spPr>
          <a:xfrm>
            <a:off x="9028221" y="1768797"/>
            <a:ext cx="2627419" cy="2015205"/>
          </a:xfrm>
        </p:spPr>
        <p:txBody>
          <a:bodyPr/>
          <a:lstStyle>
            <a:lvl1pPr marL="0" indent="0" algn="ctr">
              <a:buNone/>
              <a:defRPr>
                <a:latin typeface="+mn-lt"/>
              </a:defRPr>
            </a:lvl1pPr>
          </a:lstStyle>
          <a:p>
            <a:r>
              <a:rPr lang="en-US"/>
              <a:t>Click icon to add picture</a:t>
            </a:r>
          </a:p>
        </p:txBody>
      </p:sp>
      <p:sp>
        <p:nvSpPr>
          <p:cNvPr id="25" name="Picture Placeholder 3">
            <a:extLst>
              <a:ext uri="{FF2B5EF4-FFF2-40B4-BE49-F238E27FC236}">
                <a16:creationId xmlns:a16="http://schemas.microsoft.com/office/drawing/2014/main" id="{D5C94E7E-765E-4E48-9104-69D3DA709408}"/>
              </a:ext>
            </a:extLst>
          </p:cNvPr>
          <p:cNvSpPr>
            <a:spLocks noGrp="1"/>
          </p:cNvSpPr>
          <p:nvPr>
            <p:ph type="pic" sz="quarter" idx="23"/>
          </p:nvPr>
        </p:nvSpPr>
        <p:spPr>
          <a:xfrm>
            <a:off x="6196361" y="4049051"/>
            <a:ext cx="2627419" cy="2015205"/>
          </a:xfrm>
        </p:spPr>
        <p:txBody>
          <a:bodyPr/>
          <a:lstStyle>
            <a:lvl1pPr marL="0" indent="0" algn="ctr">
              <a:buNone/>
              <a:defRPr>
                <a:latin typeface="+mn-lt"/>
              </a:defRPr>
            </a:lvl1pPr>
          </a:lstStyle>
          <a:p>
            <a:r>
              <a:rPr lang="en-US"/>
              <a:t>Click icon to add picture</a:t>
            </a:r>
          </a:p>
        </p:txBody>
      </p:sp>
      <p:sp>
        <p:nvSpPr>
          <p:cNvPr id="27" name="Picture Placeholder 3">
            <a:extLst>
              <a:ext uri="{FF2B5EF4-FFF2-40B4-BE49-F238E27FC236}">
                <a16:creationId xmlns:a16="http://schemas.microsoft.com/office/drawing/2014/main" id="{EF87835B-E9A2-5C42-95A4-DE8731A8ADB6}"/>
              </a:ext>
            </a:extLst>
          </p:cNvPr>
          <p:cNvSpPr>
            <a:spLocks noGrp="1"/>
          </p:cNvSpPr>
          <p:nvPr>
            <p:ph type="pic" sz="quarter" idx="25"/>
          </p:nvPr>
        </p:nvSpPr>
        <p:spPr>
          <a:xfrm>
            <a:off x="9028221" y="4049051"/>
            <a:ext cx="2627419" cy="2015205"/>
          </a:xfrm>
        </p:spPr>
        <p:txBody>
          <a:bodyPr/>
          <a:lstStyle>
            <a:lvl1pPr marL="0" indent="0" algn="ctr">
              <a:buNone/>
              <a:defRPr>
                <a:latin typeface="+mn-lt"/>
              </a:defRPr>
            </a:lvl1pPr>
          </a:lstStyle>
          <a:p>
            <a:r>
              <a:rPr lang="en-US"/>
              <a:t>Click icon to add picture</a:t>
            </a:r>
          </a:p>
        </p:txBody>
      </p:sp>
      <p:sp>
        <p:nvSpPr>
          <p:cNvPr id="33" name="Picture Placeholder 3">
            <a:extLst>
              <a:ext uri="{FF2B5EF4-FFF2-40B4-BE49-F238E27FC236}">
                <a16:creationId xmlns:a16="http://schemas.microsoft.com/office/drawing/2014/main" id="{54898284-5773-2C46-A187-25145849B57B}"/>
              </a:ext>
            </a:extLst>
          </p:cNvPr>
          <p:cNvSpPr>
            <a:spLocks noGrp="1"/>
          </p:cNvSpPr>
          <p:nvPr>
            <p:ph type="pic" sz="quarter" idx="26"/>
          </p:nvPr>
        </p:nvSpPr>
        <p:spPr>
          <a:xfrm>
            <a:off x="3369969" y="1768797"/>
            <a:ext cx="2627419" cy="2015205"/>
          </a:xfrm>
        </p:spPr>
        <p:txBody>
          <a:bodyPr/>
          <a:lstStyle>
            <a:lvl1pPr marL="0" indent="0" algn="ctr">
              <a:buNone/>
              <a:defRPr>
                <a:latin typeface="+mn-lt"/>
              </a:defRPr>
            </a:lvl1pPr>
          </a:lstStyle>
          <a:p>
            <a:r>
              <a:rPr lang="en-US"/>
              <a:t>Click icon to add picture</a:t>
            </a:r>
          </a:p>
        </p:txBody>
      </p:sp>
      <p:sp>
        <p:nvSpPr>
          <p:cNvPr id="34" name="Picture Placeholder 3">
            <a:extLst>
              <a:ext uri="{FF2B5EF4-FFF2-40B4-BE49-F238E27FC236}">
                <a16:creationId xmlns:a16="http://schemas.microsoft.com/office/drawing/2014/main" id="{D5C94E7E-765E-4E48-9104-69D3DA709408}"/>
              </a:ext>
            </a:extLst>
          </p:cNvPr>
          <p:cNvSpPr>
            <a:spLocks noGrp="1"/>
          </p:cNvSpPr>
          <p:nvPr>
            <p:ph type="pic" sz="quarter" idx="27"/>
          </p:nvPr>
        </p:nvSpPr>
        <p:spPr>
          <a:xfrm>
            <a:off x="3364501" y="4049051"/>
            <a:ext cx="2627419" cy="2015205"/>
          </a:xfrm>
        </p:spPr>
        <p:txBody>
          <a:bodyPr/>
          <a:lstStyle>
            <a:lvl1pPr marL="0" indent="0" algn="ctr">
              <a:buNone/>
              <a:defRPr>
                <a:latin typeface="+mn-lt"/>
              </a:defRPr>
            </a:lvl1pPr>
          </a:lstStyle>
          <a:p>
            <a:r>
              <a:rPr lang="en-US"/>
              <a:t>Click icon to add picture</a:t>
            </a:r>
          </a:p>
        </p:txBody>
      </p:sp>
      <p:sp>
        <p:nvSpPr>
          <p:cNvPr id="35" name="Picture Placeholder 3">
            <a:extLst>
              <a:ext uri="{FF2B5EF4-FFF2-40B4-BE49-F238E27FC236}">
                <a16:creationId xmlns:a16="http://schemas.microsoft.com/office/drawing/2014/main" id="{54898284-5773-2C46-A187-25145849B57B}"/>
              </a:ext>
            </a:extLst>
          </p:cNvPr>
          <p:cNvSpPr>
            <a:spLocks noGrp="1"/>
          </p:cNvSpPr>
          <p:nvPr>
            <p:ph type="pic" sz="quarter" idx="28"/>
          </p:nvPr>
        </p:nvSpPr>
        <p:spPr>
          <a:xfrm>
            <a:off x="532641" y="1768797"/>
            <a:ext cx="2627419" cy="2015205"/>
          </a:xfrm>
        </p:spPr>
        <p:txBody>
          <a:bodyPr/>
          <a:lstStyle>
            <a:lvl1pPr marL="0" indent="0" algn="ctr">
              <a:buNone/>
              <a:defRPr>
                <a:latin typeface="+mn-lt"/>
              </a:defRPr>
            </a:lvl1pPr>
          </a:lstStyle>
          <a:p>
            <a:r>
              <a:rPr lang="en-US"/>
              <a:t>Click icon to add picture</a:t>
            </a:r>
          </a:p>
        </p:txBody>
      </p:sp>
      <p:sp>
        <p:nvSpPr>
          <p:cNvPr id="36" name="Picture Placeholder 3">
            <a:extLst>
              <a:ext uri="{FF2B5EF4-FFF2-40B4-BE49-F238E27FC236}">
                <a16:creationId xmlns:a16="http://schemas.microsoft.com/office/drawing/2014/main" id="{D5C94E7E-765E-4E48-9104-69D3DA709408}"/>
              </a:ext>
            </a:extLst>
          </p:cNvPr>
          <p:cNvSpPr>
            <a:spLocks noGrp="1"/>
          </p:cNvSpPr>
          <p:nvPr>
            <p:ph type="pic" sz="quarter" idx="29"/>
          </p:nvPr>
        </p:nvSpPr>
        <p:spPr>
          <a:xfrm>
            <a:off x="532641" y="4049051"/>
            <a:ext cx="2627419" cy="2015205"/>
          </a:xfrm>
        </p:spPr>
        <p:txBody>
          <a:bodyPr/>
          <a:lstStyle>
            <a:lvl1pPr marL="0" indent="0" algn="ctr">
              <a:buNone/>
              <a:defRPr>
                <a:latin typeface="+mn-lt"/>
              </a:defRPr>
            </a:lvl1pPr>
          </a:lstStyle>
          <a:p>
            <a:r>
              <a:rPr lang="en-US"/>
              <a:t>Click icon to add picture</a:t>
            </a:r>
          </a:p>
        </p:txBody>
      </p:sp>
      <p:sp>
        <p:nvSpPr>
          <p:cNvPr id="17" name="Rectangle 16">
            <a:extLst>
              <a:ext uri="{FF2B5EF4-FFF2-40B4-BE49-F238E27FC236}">
                <a16:creationId xmlns:a16="http://schemas.microsoft.com/office/drawing/2014/main" id="{CE2175C7-9CB8-2448-9B05-69F01779E8F9}"/>
              </a:ext>
            </a:extLst>
          </p:cNvPr>
          <p:cNvSpPr/>
          <p:nvPr userDrawn="1"/>
        </p:nvSpPr>
        <p:spPr>
          <a:xfrm>
            <a:off x="0" y="6392985"/>
            <a:ext cx="12192000" cy="465015"/>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TextBox 18">
            <a:extLst>
              <a:ext uri="{FF2B5EF4-FFF2-40B4-BE49-F238E27FC236}">
                <a16:creationId xmlns:a16="http://schemas.microsoft.com/office/drawing/2014/main" id="{19663B76-15CB-434D-8715-085FAB65AA38}"/>
              </a:ext>
            </a:extLst>
          </p:cNvPr>
          <p:cNvSpPr txBox="1"/>
          <p:nvPr userDrawn="1"/>
        </p:nvSpPr>
        <p:spPr>
          <a:xfrm>
            <a:off x="10557584" y="6593168"/>
            <a:ext cx="1098057" cy="107722"/>
          </a:xfrm>
          <a:prstGeom prst="rect">
            <a:avLst/>
          </a:prstGeom>
          <a:noFill/>
        </p:spPr>
        <p:txBody>
          <a:bodyPr wrap="none" lIns="0" tIns="0" rIns="0" bIns="0" rtlCol="0">
            <a:spAutoFit/>
          </a:bodyPr>
          <a:lstStyle/>
          <a:p>
            <a:pPr algn="r"/>
            <a:r>
              <a:rPr lang="en-US" sz="700">
                <a:solidFill>
                  <a:schemeClr val="bg1"/>
                </a:solidFill>
                <a:latin typeface="Proxima Nova Rg" panose="02000506030000020004" pitchFamily="50" charset="0"/>
                <a:cs typeface="Arial" panose="020B0604020202020204" pitchFamily="34" charset="0"/>
              </a:rPr>
              <a:t>© UAB. All Rights Reserved.</a:t>
            </a:r>
          </a:p>
        </p:txBody>
      </p:sp>
      <p:sp>
        <p:nvSpPr>
          <p:cNvPr id="22" name="Footer Placeholder 1"/>
          <p:cNvSpPr>
            <a:spLocks noGrp="1"/>
          </p:cNvSpPr>
          <p:nvPr>
            <p:ph type="ftr" sz="quarter" idx="10"/>
          </p:nvPr>
        </p:nvSpPr>
        <p:spPr>
          <a:xfrm>
            <a:off x="3751383" y="6502713"/>
            <a:ext cx="6471140" cy="208250"/>
          </a:xfrm>
          <a:prstGeom prst="rect">
            <a:avLst/>
          </a:prstGeom>
        </p:spPr>
        <p:txBody>
          <a:bodyPr lIns="0" tIns="0" rIns="0" bIns="0" anchor="b"/>
          <a:lstStyle>
            <a:lvl1pPr algn="l">
              <a:defRPr sz="1000">
                <a:solidFill>
                  <a:schemeClr val="bg1"/>
                </a:solidFill>
              </a:defRPr>
            </a:lvl1pPr>
          </a:lstStyle>
          <a:p>
            <a:r>
              <a:rPr lang="en-GB"/>
              <a:t>SCHOOL OF PUBLIC HEALTH</a:t>
            </a:r>
          </a:p>
        </p:txBody>
      </p:sp>
      <p:pic>
        <p:nvPicPr>
          <p:cNvPr id="18" name="Picture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6361" y="6548817"/>
            <a:ext cx="1763517" cy="153349"/>
          </a:xfrm>
          <a:prstGeom prst="rect">
            <a:avLst/>
          </a:prstGeom>
        </p:spPr>
      </p:pic>
    </p:spTree>
    <p:extLst>
      <p:ext uri="{BB962C8B-B14F-4D97-AF65-F5344CB8AC3E}">
        <p14:creationId xmlns:p14="http://schemas.microsoft.com/office/powerpoint/2010/main" val="648057209"/>
      </p:ext>
    </p:extLst>
  </p:cSld>
  <p:clrMapOvr>
    <a:masterClrMapping/>
  </p:clrMapOvr>
  <p:extLst>
    <p:ext uri="{DCECCB84-F9BA-43D5-87BE-67443E8EF086}">
      <p15:sldGuideLst xmlns:p15="http://schemas.microsoft.com/office/powerpoint/2012/main">
        <p15:guide id="1" pos="339" userDrawn="1">
          <p15:clr>
            <a:srgbClr val="FBAE40"/>
          </p15:clr>
        </p15:guide>
        <p15:guide id="2" orient="horz" pos="2380" userDrawn="1">
          <p15:clr>
            <a:srgbClr val="FBAE40"/>
          </p15:clr>
        </p15:guide>
        <p15:guide id="3" orient="horz" pos="1110" userDrawn="1">
          <p15:clr>
            <a:srgbClr val="FBAE40"/>
          </p15:clr>
        </p15:guide>
        <p15:guide id="4" orient="horz" pos="3820" userDrawn="1">
          <p15:clr>
            <a:srgbClr val="FBAE40"/>
          </p15:clr>
        </p15:guide>
        <p15:guide id="5" pos="1991" userDrawn="1">
          <p15:clr>
            <a:srgbClr val="FBAE40"/>
          </p15:clr>
        </p15:guide>
        <p15:guide id="6" pos="2119" userDrawn="1">
          <p15:clr>
            <a:srgbClr val="FBAE40"/>
          </p15:clr>
        </p15:guide>
        <p15:guide id="7" pos="3779" userDrawn="1">
          <p15:clr>
            <a:srgbClr val="FBAE40"/>
          </p15:clr>
        </p15:guide>
        <p15:guide id="8" pos="3905" userDrawn="1">
          <p15:clr>
            <a:srgbClr val="FBAE40"/>
          </p15:clr>
        </p15:guide>
        <p15:guide id="11" orient="horz" pos="2550" userDrawn="1">
          <p15:clr>
            <a:srgbClr val="FBAE40"/>
          </p15:clr>
        </p15:guide>
        <p15:guide id="12" pos="7159" userDrawn="1">
          <p15:clr>
            <a:srgbClr val="FBAE40"/>
          </p15:clr>
        </p15:guide>
        <p15:guide id="13" pos="7344" userDrawn="1">
          <p15:clr>
            <a:srgbClr val="FBAE40"/>
          </p15:clr>
        </p15:guide>
        <p15:guide id="14" pos="7039" userDrawn="1">
          <p15:clr>
            <a:srgbClr val="FBAE40"/>
          </p15:clr>
        </p15:guide>
        <p15:guide id="15" orient="horz" pos="4252" userDrawn="1">
          <p15:clr>
            <a:srgbClr val="FBAE40"/>
          </p15:clr>
        </p15:guide>
        <p15:guide id="16" orient="horz" pos="432"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act us - Option 1">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EB6356D3-CE0A-4748-8BAC-B8CD9197ED70}"/>
              </a:ext>
            </a:extLst>
          </p:cNvPr>
          <p:cNvSpPr>
            <a:spLocks noGrp="1"/>
          </p:cNvSpPr>
          <p:nvPr>
            <p:ph type="sldNum" sz="quarter" idx="4"/>
          </p:nvPr>
        </p:nvSpPr>
        <p:spPr>
          <a:xfrm>
            <a:off x="11470781" y="570009"/>
            <a:ext cx="304131" cy="365125"/>
          </a:xfrm>
          <a:prstGeom prst="rect">
            <a:avLst/>
          </a:prstGeom>
        </p:spPr>
        <p:txBody>
          <a:bodyPr vert="horz" lIns="0" tIns="45720" rIns="0" bIns="45720" rtlCol="0" anchor="ctr"/>
          <a:lstStyle>
            <a:lvl1pPr algn="l">
              <a:defRPr sz="1000" b="0" i="0">
                <a:solidFill>
                  <a:schemeClr val="accent6"/>
                </a:solidFill>
                <a:latin typeface="+mn-lt"/>
              </a:defRPr>
            </a:lvl1pPr>
          </a:lstStyle>
          <a:p>
            <a:fld id="{54797FC3-DC33-DA47-95F6-F7EB925D69E8}" type="slidenum">
              <a:rPr lang="en-US" smtClean="0"/>
              <a:pPr/>
              <a:t>‹#›</a:t>
            </a:fld>
            <a:endParaRPr lang="en-US"/>
          </a:p>
        </p:txBody>
      </p:sp>
      <p:cxnSp>
        <p:nvCxnSpPr>
          <p:cNvPr id="10" name="Straight Connector 9">
            <a:extLst>
              <a:ext uri="{FF2B5EF4-FFF2-40B4-BE49-F238E27FC236}">
                <a16:creationId xmlns:a16="http://schemas.microsoft.com/office/drawing/2014/main" id="{F234A81B-555A-5245-87EB-C17138CDA6F9}"/>
              </a:ext>
            </a:extLst>
          </p:cNvPr>
          <p:cNvCxnSpPr>
            <a:cxnSpLocks/>
          </p:cNvCxnSpPr>
          <p:nvPr userDrawn="1"/>
        </p:nvCxnSpPr>
        <p:spPr>
          <a:xfrm>
            <a:off x="11358347" y="625959"/>
            <a:ext cx="0" cy="232322"/>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4" name="Title Placeholder 1">
            <a:extLst>
              <a:ext uri="{FF2B5EF4-FFF2-40B4-BE49-F238E27FC236}">
                <a16:creationId xmlns:a16="http://schemas.microsoft.com/office/drawing/2014/main" id="{DB004B08-0BE0-104F-BDA3-27A9E001F298}"/>
              </a:ext>
            </a:extLst>
          </p:cNvPr>
          <p:cNvSpPr>
            <a:spLocks noGrp="1"/>
          </p:cNvSpPr>
          <p:nvPr>
            <p:ph type="title" hasCustomPrompt="1"/>
          </p:nvPr>
        </p:nvSpPr>
        <p:spPr>
          <a:xfrm>
            <a:off x="536361" y="476722"/>
            <a:ext cx="10636464" cy="768545"/>
          </a:xfrm>
          <a:prstGeom prst="rect">
            <a:avLst/>
          </a:prstGeom>
        </p:spPr>
        <p:txBody>
          <a:bodyPr vert="horz" lIns="0" tIns="0" rIns="0" bIns="0" rtlCol="0" anchor="ctr">
            <a:normAutofit/>
          </a:bodyPr>
          <a:lstStyle>
            <a:lvl1pPr>
              <a:defRPr>
                <a:latin typeface="+mn-lt"/>
              </a:defRPr>
            </a:lvl1pPr>
          </a:lstStyle>
          <a:p>
            <a:r>
              <a:rPr lang="en-US"/>
              <a:t>Contact us - Option 1</a:t>
            </a:r>
          </a:p>
        </p:txBody>
      </p:sp>
      <p:sp>
        <p:nvSpPr>
          <p:cNvPr id="17" name="Google Shape;1039;p98">
            <a:extLst>
              <a:ext uri="{FF2B5EF4-FFF2-40B4-BE49-F238E27FC236}">
                <a16:creationId xmlns:a16="http://schemas.microsoft.com/office/drawing/2014/main" id="{7CBA5E02-1A72-AA4C-BA0B-45590218EFC5}"/>
              </a:ext>
            </a:extLst>
          </p:cNvPr>
          <p:cNvSpPr/>
          <p:nvPr userDrawn="1"/>
        </p:nvSpPr>
        <p:spPr>
          <a:xfrm>
            <a:off x="786643" y="2728768"/>
            <a:ext cx="299728" cy="299807"/>
          </a:xfrm>
          <a:custGeom>
            <a:avLst/>
            <a:gdLst/>
            <a:ahLst/>
            <a:cxnLst/>
            <a:rect l="l" t="t" r="r" b="b"/>
            <a:pathLst>
              <a:path w="379" h="380" extrusionOk="0">
                <a:moveTo>
                  <a:pt x="362" y="283"/>
                </a:moveTo>
                <a:lnTo>
                  <a:pt x="314" y="245"/>
                </a:lnTo>
                <a:cubicBezTo>
                  <a:pt x="304" y="236"/>
                  <a:pt x="288" y="236"/>
                  <a:pt x="277" y="244"/>
                </a:cubicBezTo>
                <a:lnTo>
                  <a:pt x="237" y="274"/>
                </a:lnTo>
                <a:cubicBezTo>
                  <a:pt x="232" y="278"/>
                  <a:pt x="225" y="277"/>
                  <a:pt x="220" y="272"/>
                </a:cubicBezTo>
                <a:lnTo>
                  <a:pt x="160" y="218"/>
                </a:lnTo>
                <a:lnTo>
                  <a:pt x="105" y="157"/>
                </a:lnTo>
                <a:cubicBezTo>
                  <a:pt x="100" y="152"/>
                  <a:pt x="100" y="146"/>
                  <a:pt x="103" y="141"/>
                </a:cubicBezTo>
                <a:lnTo>
                  <a:pt x="133" y="100"/>
                </a:lnTo>
                <a:cubicBezTo>
                  <a:pt x="142" y="89"/>
                  <a:pt x="141" y="74"/>
                  <a:pt x="132" y="63"/>
                </a:cubicBezTo>
                <a:lnTo>
                  <a:pt x="94" y="15"/>
                </a:lnTo>
                <a:cubicBezTo>
                  <a:pt x="82" y="1"/>
                  <a:pt x="61" y="0"/>
                  <a:pt x="48" y="13"/>
                </a:cubicBezTo>
                <a:lnTo>
                  <a:pt x="9" y="53"/>
                </a:lnTo>
                <a:cubicBezTo>
                  <a:pt x="3" y="60"/>
                  <a:pt x="0" y="69"/>
                  <a:pt x="0" y="78"/>
                </a:cubicBezTo>
                <a:cubicBezTo>
                  <a:pt x="4" y="157"/>
                  <a:pt x="40" y="233"/>
                  <a:pt x="93" y="285"/>
                </a:cubicBezTo>
                <a:cubicBezTo>
                  <a:pt x="146" y="338"/>
                  <a:pt x="221" y="374"/>
                  <a:pt x="300" y="378"/>
                </a:cubicBezTo>
                <a:cubicBezTo>
                  <a:pt x="309" y="379"/>
                  <a:pt x="318" y="375"/>
                  <a:pt x="324" y="369"/>
                </a:cubicBezTo>
                <a:lnTo>
                  <a:pt x="364" y="328"/>
                </a:lnTo>
                <a:cubicBezTo>
                  <a:pt x="378" y="316"/>
                  <a:pt x="377" y="294"/>
                  <a:pt x="362" y="283"/>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063;p98">
            <a:extLst>
              <a:ext uri="{FF2B5EF4-FFF2-40B4-BE49-F238E27FC236}">
                <a16:creationId xmlns:a16="http://schemas.microsoft.com/office/drawing/2014/main" id="{0D69BA64-6551-1D47-B29B-DCBD8A41F41D}"/>
              </a:ext>
            </a:extLst>
          </p:cNvPr>
          <p:cNvSpPr/>
          <p:nvPr userDrawn="1"/>
        </p:nvSpPr>
        <p:spPr>
          <a:xfrm>
            <a:off x="786645" y="4137364"/>
            <a:ext cx="299727" cy="230084"/>
          </a:xfrm>
          <a:custGeom>
            <a:avLst/>
            <a:gdLst/>
            <a:ahLst/>
            <a:cxnLst/>
            <a:rect l="l" t="t" r="r" b="b"/>
            <a:pathLst>
              <a:path w="380" h="289" extrusionOk="0">
                <a:moveTo>
                  <a:pt x="183" y="180"/>
                </a:moveTo>
                <a:cubicBezTo>
                  <a:pt x="188" y="184"/>
                  <a:pt x="195" y="184"/>
                  <a:pt x="199" y="180"/>
                </a:cubicBezTo>
                <a:lnTo>
                  <a:pt x="375" y="16"/>
                </a:lnTo>
                <a:cubicBezTo>
                  <a:pt x="379" y="10"/>
                  <a:pt x="378" y="0"/>
                  <a:pt x="366" y="0"/>
                </a:cubicBezTo>
                <a:lnTo>
                  <a:pt x="17" y="1"/>
                </a:lnTo>
                <a:cubicBezTo>
                  <a:pt x="8" y="1"/>
                  <a:pt x="0" y="9"/>
                  <a:pt x="7" y="17"/>
                </a:cubicBezTo>
                <a:lnTo>
                  <a:pt x="183" y="180"/>
                </a:lnTo>
                <a:close/>
                <a:moveTo>
                  <a:pt x="378" y="80"/>
                </a:moveTo>
                <a:cubicBezTo>
                  <a:pt x="378" y="72"/>
                  <a:pt x="369" y="68"/>
                  <a:pt x="363" y="73"/>
                </a:cubicBezTo>
                <a:lnTo>
                  <a:pt x="225" y="200"/>
                </a:lnTo>
                <a:cubicBezTo>
                  <a:pt x="216" y="209"/>
                  <a:pt x="204" y="213"/>
                  <a:pt x="191" y="213"/>
                </a:cubicBezTo>
                <a:cubicBezTo>
                  <a:pt x="179" y="213"/>
                  <a:pt x="167" y="209"/>
                  <a:pt x="158" y="201"/>
                </a:cubicBezTo>
                <a:lnTo>
                  <a:pt x="21" y="73"/>
                </a:lnTo>
                <a:cubicBezTo>
                  <a:pt x="15" y="68"/>
                  <a:pt x="5" y="72"/>
                  <a:pt x="5" y="80"/>
                </a:cubicBezTo>
                <a:cubicBezTo>
                  <a:pt x="5" y="115"/>
                  <a:pt x="5" y="210"/>
                  <a:pt x="5" y="257"/>
                </a:cubicBezTo>
                <a:cubicBezTo>
                  <a:pt x="5" y="274"/>
                  <a:pt x="19" y="288"/>
                  <a:pt x="36" y="288"/>
                </a:cubicBezTo>
                <a:lnTo>
                  <a:pt x="347" y="288"/>
                </a:lnTo>
                <a:cubicBezTo>
                  <a:pt x="364" y="288"/>
                  <a:pt x="378" y="274"/>
                  <a:pt x="378" y="257"/>
                </a:cubicBezTo>
                <a:lnTo>
                  <a:pt x="378" y="8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1234;p98">
            <a:extLst>
              <a:ext uri="{FF2B5EF4-FFF2-40B4-BE49-F238E27FC236}">
                <a16:creationId xmlns:a16="http://schemas.microsoft.com/office/drawing/2014/main" id="{1489A2A8-96C8-D24A-BA34-22BF5BDD01D1}"/>
              </a:ext>
            </a:extLst>
          </p:cNvPr>
          <p:cNvSpPr/>
          <p:nvPr userDrawn="1"/>
        </p:nvSpPr>
        <p:spPr>
          <a:xfrm>
            <a:off x="786643" y="4747608"/>
            <a:ext cx="296245" cy="296322"/>
          </a:xfrm>
          <a:custGeom>
            <a:avLst/>
            <a:gdLst/>
            <a:ahLst/>
            <a:cxnLst/>
            <a:rect l="l" t="t" r="r" b="b"/>
            <a:pathLst>
              <a:path w="375" h="375" extrusionOk="0">
                <a:moveTo>
                  <a:pt x="187" y="0"/>
                </a:moveTo>
                <a:cubicBezTo>
                  <a:pt x="84" y="0"/>
                  <a:pt x="0" y="83"/>
                  <a:pt x="0" y="187"/>
                </a:cubicBezTo>
                <a:cubicBezTo>
                  <a:pt x="0" y="290"/>
                  <a:pt x="84" y="374"/>
                  <a:pt x="187" y="374"/>
                </a:cubicBezTo>
                <a:cubicBezTo>
                  <a:pt x="291" y="374"/>
                  <a:pt x="374" y="290"/>
                  <a:pt x="374" y="187"/>
                </a:cubicBezTo>
                <a:cubicBezTo>
                  <a:pt x="374" y="83"/>
                  <a:pt x="291" y="0"/>
                  <a:pt x="187" y="0"/>
                </a:cubicBezTo>
                <a:close/>
                <a:moveTo>
                  <a:pt x="211" y="267"/>
                </a:moveTo>
                <a:cubicBezTo>
                  <a:pt x="199" y="279"/>
                  <a:pt x="195" y="301"/>
                  <a:pt x="190" y="317"/>
                </a:cubicBezTo>
                <a:cubicBezTo>
                  <a:pt x="190" y="320"/>
                  <a:pt x="187" y="323"/>
                  <a:pt x="184" y="325"/>
                </a:cubicBezTo>
                <a:lnTo>
                  <a:pt x="176" y="328"/>
                </a:lnTo>
                <a:cubicBezTo>
                  <a:pt x="172" y="331"/>
                  <a:pt x="166" y="330"/>
                  <a:pt x="162" y="326"/>
                </a:cubicBezTo>
                <a:cubicBezTo>
                  <a:pt x="155" y="319"/>
                  <a:pt x="148" y="308"/>
                  <a:pt x="148" y="297"/>
                </a:cubicBezTo>
                <a:cubicBezTo>
                  <a:pt x="148" y="279"/>
                  <a:pt x="117" y="285"/>
                  <a:pt x="117" y="247"/>
                </a:cubicBezTo>
                <a:cubicBezTo>
                  <a:pt x="117" y="217"/>
                  <a:pt x="78" y="199"/>
                  <a:pt x="50" y="212"/>
                </a:cubicBezTo>
                <a:cubicBezTo>
                  <a:pt x="48" y="213"/>
                  <a:pt x="46" y="215"/>
                  <a:pt x="43" y="215"/>
                </a:cubicBezTo>
                <a:cubicBezTo>
                  <a:pt x="39" y="216"/>
                  <a:pt x="34" y="213"/>
                  <a:pt x="33" y="209"/>
                </a:cubicBezTo>
                <a:cubicBezTo>
                  <a:pt x="32" y="202"/>
                  <a:pt x="32" y="194"/>
                  <a:pt x="32" y="187"/>
                </a:cubicBezTo>
                <a:cubicBezTo>
                  <a:pt x="32" y="149"/>
                  <a:pt x="45" y="115"/>
                  <a:pt x="67" y="89"/>
                </a:cubicBezTo>
                <a:cubicBezTo>
                  <a:pt x="67" y="88"/>
                  <a:pt x="67" y="88"/>
                  <a:pt x="68" y="88"/>
                </a:cubicBezTo>
                <a:cubicBezTo>
                  <a:pt x="87" y="66"/>
                  <a:pt x="111" y="49"/>
                  <a:pt x="139" y="40"/>
                </a:cubicBezTo>
                <a:cubicBezTo>
                  <a:pt x="146" y="37"/>
                  <a:pt x="152" y="45"/>
                  <a:pt x="148" y="51"/>
                </a:cubicBezTo>
                <a:cubicBezTo>
                  <a:pt x="145" y="56"/>
                  <a:pt x="144" y="61"/>
                  <a:pt x="144" y="64"/>
                </a:cubicBezTo>
                <a:cubicBezTo>
                  <a:pt x="144" y="81"/>
                  <a:pt x="129" y="91"/>
                  <a:pt x="122" y="89"/>
                </a:cubicBezTo>
                <a:cubicBezTo>
                  <a:pt x="116" y="86"/>
                  <a:pt x="99" y="97"/>
                  <a:pt x="114" y="105"/>
                </a:cubicBezTo>
                <a:lnTo>
                  <a:pt x="123" y="109"/>
                </a:lnTo>
                <a:lnTo>
                  <a:pt x="124" y="110"/>
                </a:lnTo>
                <a:lnTo>
                  <a:pt x="127" y="111"/>
                </a:lnTo>
                <a:cubicBezTo>
                  <a:pt x="155" y="128"/>
                  <a:pt x="149" y="141"/>
                  <a:pt x="137" y="161"/>
                </a:cubicBezTo>
                <a:cubicBezTo>
                  <a:pt x="124" y="183"/>
                  <a:pt x="119" y="161"/>
                  <a:pt x="100" y="155"/>
                </a:cubicBezTo>
                <a:cubicBezTo>
                  <a:pt x="81" y="149"/>
                  <a:pt x="63" y="160"/>
                  <a:pt x="69" y="173"/>
                </a:cubicBezTo>
                <a:cubicBezTo>
                  <a:pt x="75" y="185"/>
                  <a:pt x="94" y="173"/>
                  <a:pt x="106" y="186"/>
                </a:cubicBezTo>
                <a:cubicBezTo>
                  <a:pt x="119" y="198"/>
                  <a:pt x="119" y="217"/>
                  <a:pt x="156" y="205"/>
                </a:cubicBezTo>
                <a:cubicBezTo>
                  <a:pt x="194" y="192"/>
                  <a:pt x="200" y="198"/>
                  <a:pt x="212" y="211"/>
                </a:cubicBezTo>
                <a:cubicBezTo>
                  <a:pt x="223" y="223"/>
                  <a:pt x="229" y="248"/>
                  <a:pt x="211" y="267"/>
                </a:cubicBezTo>
                <a:close/>
                <a:moveTo>
                  <a:pt x="310" y="265"/>
                </a:moveTo>
                <a:cubicBezTo>
                  <a:pt x="295" y="248"/>
                  <a:pt x="310" y="209"/>
                  <a:pt x="292" y="186"/>
                </a:cubicBezTo>
                <a:cubicBezTo>
                  <a:pt x="272" y="162"/>
                  <a:pt x="247" y="187"/>
                  <a:pt x="223" y="149"/>
                </a:cubicBezTo>
                <a:cubicBezTo>
                  <a:pt x="201" y="112"/>
                  <a:pt x="229" y="82"/>
                  <a:pt x="259" y="71"/>
                </a:cubicBezTo>
                <a:cubicBezTo>
                  <a:pt x="267" y="68"/>
                  <a:pt x="275" y="68"/>
                  <a:pt x="284" y="68"/>
                </a:cubicBezTo>
                <a:cubicBezTo>
                  <a:pt x="285" y="68"/>
                  <a:pt x="288" y="68"/>
                  <a:pt x="289" y="70"/>
                </a:cubicBezTo>
                <a:cubicBezTo>
                  <a:pt x="322" y="98"/>
                  <a:pt x="343" y="140"/>
                  <a:pt x="343" y="187"/>
                </a:cubicBezTo>
                <a:cubicBezTo>
                  <a:pt x="343" y="215"/>
                  <a:pt x="335" y="241"/>
                  <a:pt x="323" y="264"/>
                </a:cubicBezTo>
                <a:cubicBezTo>
                  <a:pt x="320" y="268"/>
                  <a:pt x="313" y="269"/>
                  <a:pt x="310" y="26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1349;p98">
            <a:extLst>
              <a:ext uri="{FF2B5EF4-FFF2-40B4-BE49-F238E27FC236}">
                <a16:creationId xmlns:a16="http://schemas.microsoft.com/office/drawing/2014/main" id="{3B508AE4-6F9D-4D49-ADD2-92996C3D9AB7}"/>
              </a:ext>
            </a:extLst>
          </p:cNvPr>
          <p:cNvSpPr/>
          <p:nvPr userDrawn="1"/>
        </p:nvSpPr>
        <p:spPr>
          <a:xfrm>
            <a:off x="800925" y="3401692"/>
            <a:ext cx="264875" cy="362557"/>
          </a:xfrm>
          <a:custGeom>
            <a:avLst/>
            <a:gdLst/>
            <a:ahLst/>
            <a:cxnLst/>
            <a:rect l="l" t="t" r="r" b="b"/>
            <a:pathLst>
              <a:path w="335" h="460" extrusionOk="0">
                <a:moveTo>
                  <a:pt x="167" y="0"/>
                </a:moveTo>
                <a:cubicBezTo>
                  <a:pt x="74" y="0"/>
                  <a:pt x="0" y="76"/>
                  <a:pt x="0" y="169"/>
                </a:cubicBezTo>
                <a:cubicBezTo>
                  <a:pt x="0" y="306"/>
                  <a:pt x="167" y="459"/>
                  <a:pt x="167" y="459"/>
                </a:cubicBezTo>
                <a:cubicBezTo>
                  <a:pt x="167" y="459"/>
                  <a:pt x="334" y="299"/>
                  <a:pt x="334" y="169"/>
                </a:cubicBezTo>
                <a:cubicBezTo>
                  <a:pt x="334" y="76"/>
                  <a:pt x="260" y="0"/>
                  <a:pt x="167" y="0"/>
                </a:cubicBezTo>
                <a:close/>
                <a:moveTo>
                  <a:pt x="167" y="242"/>
                </a:moveTo>
                <a:cubicBezTo>
                  <a:pt x="138" y="242"/>
                  <a:pt x="112" y="225"/>
                  <a:pt x="100" y="197"/>
                </a:cubicBezTo>
                <a:cubicBezTo>
                  <a:pt x="88" y="170"/>
                  <a:pt x="95" y="139"/>
                  <a:pt x="115" y="119"/>
                </a:cubicBezTo>
                <a:cubicBezTo>
                  <a:pt x="136" y="98"/>
                  <a:pt x="167" y="91"/>
                  <a:pt x="194" y="102"/>
                </a:cubicBezTo>
                <a:cubicBezTo>
                  <a:pt x="221" y="113"/>
                  <a:pt x="239" y="140"/>
                  <a:pt x="239" y="169"/>
                </a:cubicBezTo>
                <a:cubicBezTo>
                  <a:pt x="239" y="208"/>
                  <a:pt x="207" y="241"/>
                  <a:pt x="167" y="24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Text Placeholder 2">
            <a:extLst>
              <a:ext uri="{FF2B5EF4-FFF2-40B4-BE49-F238E27FC236}">
                <a16:creationId xmlns:a16="http://schemas.microsoft.com/office/drawing/2014/main" id="{BDE932EE-54AD-DF4F-8330-463839436778}"/>
              </a:ext>
            </a:extLst>
          </p:cNvPr>
          <p:cNvSpPr>
            <a:spLocks noGrp="1"/>
          </p:cNvSpPr>
          <p:nvPr>
            <p:ph type="body" sz="quarter" idx="14" hasCustomPrompt="1"/>
          </p:nvPr>
        </p:nvSpPr>
        <p:spPr>
          <a:xfrm>
            <a:off x="1297156" y="2654243"/>
            <a:ext cx="9875669" cy="448844"/>
          </a:xfrm>
        </p:spPr>
        <p:txBody>
          <a:bodyPr anchor="ctr"/>
          <a:lstStyle>
            <a:lvl1pPr marL="0" indent="0" algn="l">
              <a:buNone/>
              <a:defRPr>
                <a:latin typeface="+mn-lt"/>
                <a:ea typeface="Proxima Nova Rg" panose="02000506030000020004" pitchFamily="50" charset="0"/>
                <a:cs typeface="Proxima Nova Rg" panose="02000506030000020004" pitchFamily="50" charset="0"/>
              </a:defRPr>
            </a:lvl1pPr>
          </a:lstStyle>
          <a:p>
            <a:pPr lvl="0"/>
            <a:r>
              <a:rPr lang="en-US"/>
              <a:t>Phone</a:t>
            </a:r>
          </a:p>
        </p:txBody>
      </p:sp>
      <p:sp>
        <p:nvSpPr>
          <p:cNvPr id="29" name="Text Placeholder 2">
            <a:extLst>
              <a:ext uri="{FF2B5EF4-FFF2-40B4-BE49-F238E27FC236}">
                <a16:creationId xmlns:a16="http://schemas.microsoft.com/office/drawing/2014/main" id="{84945B78-FF50-A04E-A571-C6082B17CF0D}"/>
              </a:ext>
            </a:extLst>
          </p:cNvPr>
          <p:cNvSpPr>
            <a:spLocks noGrp="1"/>
          </p:cNvSpPr>
          <p:nvPr>
            <p:ph type="body" sz="quarter" idx="15" hasCustomPrompt="1"/>
          </p:nvPr>
        </p:nvSpPr>
        <p:spPr>
          <a:xfrm>
            <a:off x="1297156" y="3379173"/>
            <a:ext cx="9875669" cy="448844"/>
          </a:xfrm>
        </p:spPr>
        <p:txBody>
          <a:bodyPr anchor="ctr"/>
          <a:lstStyle>
            <a:lvl1pPr marL="0" indent="0" algn="l">
              <a:buNone/>
              <a:defRPr>
                <a:latin typeface="+mn-lt"/>
                <a:ea typeface="Proxima Nova Rg" panose="02000506030000020004" pitchFamily="50" charset="0"/>
                <a:cs typeface="Proxima Nova Rg" panose="02000506030000020004" pitchFamily="50" charset="0"/>
              </a:defRPr>
            </a:lvl1pPr>
          </a:lstStyle>
          <a:p>
            <a:pPr lvl="0"/>
            <a:r>
              <a:rPr lang="en-US"/>
              <a:t>Address</a:t>
            </a:r>
          </a:p>
        </p:txBody>
      </p:sp>
      <p:sp>
        <p:nvSpPr>
          <p:cNvPr id="30" name="Text Placeholder 2">
            <a:extLst>
              <a:ext uri="{FF2B5EF4-FFF2-40B4-BE49-F238E27FC236}">
                <a16:creationId xmlns:a16="http://schemas.microsoft.com/office/drawing/2014/main" id="{7F42F73A-EB54-2646-969C-8808E8523DC8}"/>
              </a:ext>
            </a:extLst>
          </p:cNvPr>
          <p:cNvSpPr>
            <a:spLocks noGrp="1"/>
          </p:cNvSpPr>
          <p:nvPr>
            <p:ph type="body" sz="quarter" idx="16" hasCustomPrompt="1"/>
          </p:nvPr>
        </p:nvSpPr>
        <p:spPr>
          <a:xfrm>
            <a:off x="1297156" y="4021724"/>
            <a:ext cx="9875669" cy="448844"/>
          </a:xfrm>
        </p:spPr>
        <p:txBody>
          <a:bodyPr anchor="ctr"/>
          <a:lstStyle>
            <a:lvl1pPr marL="0" indent="0" algn="l">
              <a:buNone/>
              <a:defRPr>
                <a:latin typeface="+mn-lt"/>
                <a:ea typeface="Proxima Nova Rg" panose="02000506030000020004" pitchFamily="50" charset="0"/>
                <a:cs typeface="Proxima Nova Rg" panose="02000506030000020004" pitchFamily="50" charset="0"/>
              </a:defRPr>
            </a:lvl1pPr>
          </a:lstStyle>
          <a:p>
            <a:pPr lvl="0"/>
            <a:r>
              <a:rPr lang="en-US"/>
              <a:t>Email</a:t>
            </a:r>
          </a:p>
        </p:txBody>
      </p:sp>
      <p:sp>
        <p:nvSpPr>
          <p:cNvPr id="31" name="Text Placeholder 2">
            <a:extLst>
              <a:ext uri="{FF2B5EF4-FFF2-40B4-BE49-F238E27FC236}">
                <a16:creationId xmlns:a16="http://schemas.microsoft.com/office/drawing/2014/main" id="{1DC73DA6-C635-B24C-88FB-DB6782AC6746}"/>
              </a:ext>
            </a:extLst>
          </p:cNvPr>
          <p:cNvSpPr>
            <a:spLocks noGrp="1"/>
          </p:cNvSpPr>
          <p:nvPr>
            <p:ph type="body" sz="quarter" idx="17" hasCustomPrompt="1"/>
          </p:nvPr>
        </p:nvSpPr>
        <p:spPr>
          <a:xfrm>
            <a:off x="1297156" y="4680751"/>
            <a:ext cx="9875669" cy="448844"/>
          </a:xfrm>
        </p:spPr>
        <p:txBody>
          <a:bodyPr anchor="ctr"/>
          <a:lstStyle>
            <a:lvl1pPr marL="0" indent="0" algn="l">
              <a:buNone/>
              <a:defRPr>
                <a:latin typeface="+mn-lt"/>
                <a:ea typeface="Proxima Nova Rg" panose="02000506030000020004" pitchFamily="50" charset="0"/>
                <a:cs typeface="Proxima Nova Rg" panose="02000506030000020004" pitchFamily="50" charset="0"/>
              </a:defRPr>
            </a:lvl1pPr>
          </a:lstStyle>
          <a:p>
            <a:pPr lvl="0"/>
            <a:r>
              <a:rPr lang="en-US"/>
              <a:t>Website</a:t>
            </a:r>
          </a:p>
        </p:txBody>
      </p:sp>
      <p:cxnSp>
        <p:nvCxnSpPr>
          <p:cNvPr id="32" name="Straight Connector 31">
            <a:extLst>
              <a:ext uri="{FF2B5EF4-FFF2-40B4-BE49-F238E27FC236}">
                <a16:creationId xmlns:a16="http://schemas.microsoft.com/office/drawing/2014/main" id="{A4720F46-54CD-0D4B-AFF9-B62A23F84781}"/>
              </a:ext>
            </a:extLst>
          </p:cNvPr>
          <p:cNvCxnSpPr>
            <a:cxnSpLocks/>
          </p:cNvCxnSpPr>
          <p:nvPr userDrawn="1"/>
        </p:nvCxnSpPr>
        <p:spPr>
          <a:xfrm>
            <a:off x="536360" y="2520071"/>
            <a:ext cx="0" cy="268330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CE2175C7-9CB8-2448-9B05-69F01779E8F9}"/>
              </a:ext>
            </a:extLst>
          </p:cNvPr>
          <p:cNvSpPr/>
          <p:nvPr userDrawn="1"/>
        </p:nvSpPr>
        <p:spPr>
          <a:xfrm>
            <a:off x="0" y="6392985"/>
            <a:ext cx="12192000" cy="465015"/>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TextBox 22">
            <a:extLst>
              <a:ext uri="{FF2B5EF4-FFF2-40B4-BE49-F238E27FC236}">
                <a16:creationId xmlns:a16="http://schemas.microsoft.com/office/drawing/2014/main" id="{19663B76-15CB-434D-8715-085FAB65AA38}"/>
              </a:ext>
            </a:extLst>
          </p:cNvPr>
          <p:cNvSpPr txBox="1"/>
          <p:nvPr userDrawn="1"/>
        </p:nvSpPr>
        <p:spPr>
          <a:xfrm>
            <a:off x="10557584" y="6593168"/>
            <a:ext cx="1098057" cy="107722"/>
          </a:xfrm>
          <a:prstGeom prst="rect">
            <a:avLst/>
          </a:prstGeom>
          <a:noFill/>
        </p:spPr>
        <p:txBody>
          <a:bodyPr wrap="none" lIns="0" tIns="0" rIns="0" bIns="0" rtlCol="0">
            <a:spAutoFit/>
          </a:bodyPr>
          <a:lstStyle/>
          <a:p>
            <a:pPr algn="r"/>
            <a:r>
              <a:rPr lang="en-US" sz="700">
                <a:solidFill>
                  <a:schemeClr val="bg1"/>
                </a:solidFill>
                <a:latin typeface="Proxima Nova Rg" panose="02000506030000020004" pitchFamily="50" charset="0"/>
                <a:cs typeface="Arial" panose="020B0604020202020204" pitchFamily="34" charset="0"/>
              </a:rPr>
              <a:t>© UAB. All Rights Reserved.</a:t>
            </a:r>
          </a:p>
        </p:txBody>
      </p:sp>
      <p:sp>
        <p:nvSpPr>
          <p:cNvPr id="25" name="Footer Placeholder 1"/>
          <p:cNvSpPr>
            <a:spLocks noGrp="1"/>
          </p:cNvSpPr>
          <p:nvPr>
            <p:ph type="ftr" sz="quarter" idx="10"/>
          </p:nvPr>
        </p:nvSpPr>
        <p:spPr>
          <a:xfrm>
            <a:off x="3751383" y="6502713"/>
            <a:ext cx="6471140" cy="208250"/>
          </a:xfrm>
          <a:prstGeom prst="rect">
            <a:avLst/>
          </a:prstGeom>
        </p:spPr>
        <p:txBody>
          <a:bodyPr lIns="0" tIns="0" rIns="0" bIns="0" anchor="b"/>
          <a:lstStyle>
            <a:lvl1pPr algn="l">
              <a:defRPr sz="1000">
                <a:solidFill>
                  <a:schemeClr val="bg1"/>
                </a:solidFill>
              </a:defRPr>
            </a:lvl1pPr>
          </a:lstStyle>
          <a:p>
            <a:r>
              <a:rPr lang="en-GB"/>
              <a:t>SCHOOL OF PUBLIC HEALTH</a:t>
            </a:r>
          </a:p>
        </p:txBody>
      </p:sp>
      <p:pic>
        <p:nvPicPr>
          <p:cNvPr id="20" name="Picture 1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6361" y="6548817"/>
            <a:ext cx="1763517" cy="153349"/>
          </a:xfrm>
          <a:prstGeom prst="rect">
            <a:avLst/>
          </a:prstGeom>
        </p:spPr>
      </p:pic>
    </p:spTree>
    <p:extLst>
      <p:ext uri="{BB962C8B-B14F-4D97-AF65-F5344CB8AC3E}">
        <p14:creationId xmlns:p14="http://schemas.microsoft.com/office/powerpoint/2010/main" val="2340894124"/>
      </p:ext>
    </p:extLst>
  </p:cSld>
  <p:clrMapOvr>
    <a:masterClrMapping/>
  </p:clrMapOvr>
  <p:extLst>
    <p:ext uri="{DCECCB84-F9BA-43D5-87BE-67443E8EF086}">
      <p15:sldGuideLst xmlns:p15="http://schemas.microsoft.com/office/powerpoint/2012/main">
        <p15:guide id="1" pos="339" userDrawn="1">
          <p15:clr>
            <a:srgbClr val="FBAE40"/>
          </p15:clr>
        </p15:guide>
        <p15:guide id="2" orient="horz" pos="1669" userDrawn="1">
          <p15:clr>
            <a:srgbClr val="FBAE40"/>
          </p15:clr>
        </p15:guide>
        <p15:guide id="3" pos="813" userDrawn="1">
          <p15:clr>
            <a:srgbClr val="FBAE40"/>
          </p15:clr>
        </p15:guide>
        <p15:guide id="4" orient="horz" pos="3227" userDrawn="1">
          <p15:clr>
            <a:srgbClr val="FBAE40"/>
          </p15:clr>
        </p15:guide>
        <p15:guide id="5" orient="horz" pos="2948" userDrawn="1">
          <p15:clr>
            <a:srgbClr val="FBAE40"/>
          </p15:clr>
        </p15:guide>
        <p15:guide id="6" orient="horz" pos="2812" userDrawn="1">
          <p15:clr>
            <a:srgbClr val="FBAE40"/>
          </p15:clr>
        </p15:guide>
        <p15:guide id="7" orient="horz" pos="2533" userDrawn="1">
          <p15:clr>
            <a:srgbClr val="FBAE40"/>
          </p15:clr>
        </p15:guide>
        <p15:guide id="8" orient="horz" pos="2414" userDrawn="1">
          <p15:clr>
            <a:srgbClr val="FBAE40"/>
          </p15:clr>
        </p15:guide>
        <p15:guide id="9" orient="horz" pos="2126" userDrawn="1">
          <p15:clr>
            <a:srgbClr val="FBAE40"/>
          </p15:clr>
        </p15:guide>
        <p15:guide id="10" orient="horz" pos="1957" userDrawn="1">
          <p15:clr>
            <a:srgbClr val="FBAE40"/>
          </p15:clr>
        </p15:guide>
        <p15:guide id="11" pos="576" userDrawn="1">
          <p15:clr>
            <a:srgbClr val="FBAE40"/>
          </p15:clr>
        </p15:guide>
        <p15:guide id="12" pos="7159" userDrawn="1">
          <p15:clr>
            <a:srgbClr val="FBAE40"/>
          </p15:clr>
        </p15:guide>
        <p15:guide id="13" pos="7039" userDrawn="1">
          <p15:clr>
            <a:srgbClr val="FBAE40"/>
          </p15:clr>
        </p15:guide>
        <p15:guide id="14" pos="7344" userDrawn="1">
          <p15:clr>
            <a:srgbClr val="FBAE40"/>
          </p15:clr>
        </p15:guide>
        <p15:guide id="15" orient="horz" pos="4252" userDrawn="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act us - Option 2">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E4FFE8F-3952-B543-A65E-25E368EC850D}"/>
              </a:ext>
            </a:extLst>
          </p:cNvPr>
          <p:cNvSpPr/>
          <p:nvPr userDrawn="1"/>
        </p:nvSpPr>
        <p:spPr>
          <a:xfrm>
            <a:off x="0" y="0"/>
            <a:ext cx="12192000" cy="6858000"/>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itle Placeholder 1">
            <a:extLst>
              <a:ext uri="{FF2B5EF4-FFF2-40B4-BE49-F238E27FC236}">
                <a16:creationId xmlns:a16="http://schemas.microsoft.com/office/drawing/2014/main" id="{DB004B08-0BE0-104F-BDA3-27A9E001F298}"/>
              </a:ext>
            </a:extLst>
          </p:cNvPr>
          <p:cNvSpPr>
            <a:spLocks noGrp="1"/>
          </p:cNvSpPr>
          <p:nvPr>
            <p:ph type="title" hasCustomPrompt="1"/>
          </p:nvPr>
        </p:nvSpPr>
        <p:spPr>
          <a:xfrm>
            <a:off x="536361" y="476722"/>
            <a:ext cx="10636464" cy="768545"/>
          </a:xfrm>
          <a:prstGeom prst="rect">
            <a:avLst/>
          </a:prstGeom>
        </p:spPr>
        <p:txBody>
          <a:bodyPr vert="horz" lIns="0" tIns="0" rIns="0" bIns="0" rtlCol="0" anchor="ctr">
            <a:normAutofit/>
          </a:bodyPr>
          <a:lstStyle>
            <a:lvl1pPr>
              <a:defRPr>
                <a:solidFill>
                  <a:schemeClr val="bg1"/>
                </a:solidFill>
                <a:latin typeface="+mn-lt"/>
              </a:defRPr>
            </a:lvl1pPr>
          </a:lstStyle>
          <a:p>
            <a:r>
              <a:rPr lang="en-US"/>
              <a:t>Contact us - Option 2</a:t>
            </a:r>
          </a:p>
        </p:txBody>
      </p:sp>
      <p:sp>
        <p:nvSpPr>
          <p:cNvPr id="17" name="Google Shape;1039;p98">
            <a:extLst>
              <a:ext uri="{FF2B5EF4-FFF2-40B4-BE49-F238E27FC236}">
                <a16:creationId xmlns:a16="http://schemas.microsoft.com/office/drawing/2014/main" id="{7CBA5E02-1A72-AA4C-BA0B-45590218EFC5}"/>
              </a:ext>
            </a:extLst>
          </p:cNvPr>
          <p:cNvSpPr/>
          <p:nvPr userDrawn="1"/>
        </p:nvSpPr>
        <p:spPr>
          <a:xfrm>
            <a:off x="786643" y="2728768"/>
            <a:ext cx="299728" cy="299807"/>
          </a:xfrm>
          <a:custGeom>
            <a:avLst/>
            <a:gdLst/>
            <a:ahLst/>
            <a:cxnLst/>
            <a:rect l="l" t="t" r="r" b="b"/>
            <a:pathLst>
              <a:path w="379" h="380" extrusionOk="0">
                <a:moveTo>
                  <a:pt x="362" y="283"/>
                </a:moveTo>
                <a:lnTo>
                  <a:pt x="314" y="245"/>
                </a:lnTo>
                <a:cubicBezTo>
                  <a:pt x="304" y="236"/>
                  <a:pt x="288" y="236"/>
                  <a:pt x="277" y="244"/>
                </a:cubicBezTo>
                <a:lnTo>
                  <a:pt x="237" y="274"/>
                </a:lnTo>
                <a:cubicBezTo>
                  <a:pt x="232" y="278"/>
                  <a:pt x="225" y="277"/>
                  <a:pt x="220" y="272"/>
                </a:cubicBezTo>
                <a:lnTo>
                  <a:pt x="160" y="218"/>
                </a:lnTo>
                <a:lnTo>
                  <a:pt x="105" y="157"/>
                </a:lnTo>
                <a:cubicBezTo>
                  <a:pt x="100" y="152"/>
                  <a:pt x="100" y="146"/>
                  <a:pt x="103" y="141"/>
                </a:cubicBezTo>
                <a:lnTo>
                  <a:pt x="133" y="100"/>
                </a:lnTo>
                <a:cubicBezTo>
                  <a:pt x="142" y="89"/>
                  <a:pt x="141" y="74"/>
                  <a:pt x="132" y="63"/>
                </a:cubicBezTo>
                <a:lnTo>
                  <a:pt x="94" y="15"/>
                </a:lnTo>
                <a:cubicBezTo>
                  <a:pt x="82" y="1"/>
                  <a:pt x="61" y="0"/>
                  <a:pt x="48" y="13"/>
                </a:cubicBezTo>
                <a:lnTo>
                  <a:pt x="9" y="53"/>
                </a:lnTo>
                <a:cubicBezTo>
                  <a:pt x="3" y="60"/>
                  <a:pt x="0" y="69"/>
                  <a:pt x="0" y="78"/>
                </a:cubicBezTo>
                <a:cubicBezTo>
                  <a:pt x="4" y="157"/>
                  <a:pt x="40" y="233"/>
                  <a:pt x="93" y="285"/>
                </a:cubicBezTo>
                <a:cubicBezTo>
                  <a:pt x="146" y="338"/>
                  <a:pt x="221" y="374"/>
                  <a:pt x="300" y="378"/>
                </a:cubicBezTo>
                <a:cubicBezTo>
                  <a:pt x="309" y="379"/>
                  <a:pt x="318" y="375"/>
                  <a:pt x="324" y="369"/>
                </a:cubicBezTo>
                <a:lnTo>
                  <a:pt x="364" y="328"/>
                </a:lnTo>
                <a:cubicBezTo>
                  <a:pt x="378" y="316"/>
                  <a:pt x="377" y="294"/>
                  <a:pt x="362" y="283"/>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063;p98">
            <a:extLst>
              <a:ext uri="{FF2B5EF4-FFF2-40B4-BE49-F238E27FC236}">
                <a16:creationId xmlns:a16="http://schemas.microsoft.com/office/drawing/2014/main" id="{0D69BA64-6551-1D47-B29B-DCBD8A41F41D}"/>
              </a:ext>
            </a:extLst>
          </p:cNvPr>
          <p:cNvSpPr/>
          <p:nvPr userDrawn="1"/>
        </p:nvSpPr>
        <p:spPr>
          <a:xfrm>
            <a:off x="786645" y="4137364"/>
            <a:ext cx="299727" cy="230084"/>
          </a:xfrm>
          <a:custGeom>
            <a:avLst/>
            <a:gdLst/>
            <a:ahLst/>
            <a:cxnLst/>
            <a:rect l="l" t="t" r="r" b="b"/>
            <a:pathLst>
              <a:path w="380" h="289" extrusionOk="0">
                <a:moveTo>
                  <a:pt x="183" y="180"/>
                </a:moveTo>
                <a:cubicBezTo>
                  <a:pt x="188" y="184"/>
                  <a:pt x="195" y="184"/>
                  <a:pt x="199" y="180"/>
                </a:cubicBezTo>
                <a:lnTo>
                  <a:pt x="375" y="16"/>
                </a:lnTo>
                <a:cubicBezTo>
                  <a:pt x="379" y="10"/>
                  <a:pt x="378" y="0"/>
                  <a:pt x="366" y="0"/>
                </a:cubicBezTo>
                <a:lnTo>
                  <a:pt x="17" y="1"/>
                </a:lnTo>
                <a:cubicBezTo>
                  <a:pt x="8" y="1"/>
                  <a:pt x="0" y="9"/>
                  <a:pt x="7" y="17"/>
                </a:cubicBezTo>
                <a:lnTo>
                  <a:pt x="183" y="180"/>
                </a:lnTo>
                <a:close/>
                <a:moveTo>
                  <a:pt x="378" y="80"/>
                </a:moveTo>
                <a:cubicBezTo>
                  <a:pt x="378" y="72"/>
                  <a:pt x="369" y="68"/>
                  <a:pt x="363" y="73"/>
                </a:cubicBezTo>
                <a:lnTo>
                  <a:pt x="225" y="200"/>
                </a:lnTo>
                <a:cubicBezTo>
                  <a:pt x="216" y="209"/>
                  <a:pt x="204" y="213"/>
                  <a:pt x="191" y="213"/>
                </a:cubicBezTo>
                <a:cubicBezTo>
                  <a:pt x="179" y="213"/>
                  <a:pt x="167" y="209"/>
                  <a:pt x="158" y="201"/>
                </a:cubicBezTo>
                <a:lnTo>
                  <a:pt x="21" y="73"/>
                </a:lnTo>
                <a:cubicBezTo>
                  <a:pt x="15" y="68"/>
                  <a:pt x="5" y="72"/>
                  <a:pt x="5" y="80"/>
                </a:cubicBezTo>
                <a:cubicBezTo>
                  <a:pt x="5" y="115"/>
                  <a:pt x="5" y="210"/>
                  <a:pt x="5" y="257"/>
                </a:cubicBezTo>
                <a:cubicBezTo>
                  <a:pt x="5" y="274"/>
                  <a:pt x="19" y="288"/>
                  <a:pt x="36" y="288"/>
                </a:cubicBezTo>
                <a:lnTo>
                  <a:pt x="347" y="288"/>
                </a:lnTo>
                <a:cubicBezTo>
                  <a:pt x="364" y="288"/>
                  <a:pt x="378" y="274"/>
                  <a:pt x="378" y="257"/>
                </a:cubicBezTo>
                <a:lnTo>
                  <a:pt x="378" y="8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1234;p98">
            <a:extLst>
              <a:ext uri="{FF2B5EF4-FFF2-40B4-BE49-F238E27FC236}">
                <a16:creationId xmlns:a16="http://schemas.microsoft.com/office/drawing/2014/main" id="{1489A2A8-96C8-D24A-BA34-22BF5BDD01D1}"/>
              </a:ext>
            </a:extLst>
          </p:cNvPr>
          <p:cNvSpPr/>
          <p:nvPr userDrawn="1"/>
        </p:nvSpPr>
        <p:spPr>
          <a:xfrm>
            <a:off x="786643" y="4747608"/>
            <a:ext cx="296245" cy="296322"/>
          </a:xfrm>
          <a:custGeom>
            <a:avLst/>
            <a:gdLst/>
            <a:ahLst/>
            <a:cxnLst/>
            <a:rect l="l" t="t" r="r" b="b"/>
            <a:pathLst>
              <a:path w="375" h="375" extrusionOk="0">
                <a:moveTo>
                  <a:pt x="187" y="0"/>
                </a:moveTo>
                <a:cubicBezTo>
                  <a:pt x="84" y="0"/>
                  <a:pt x="0" y="83"/>
                  <a:pt x="0" y="187"/>
                </a:cubicBezTo>
                <a:cubicBezTo>
                  <a:pt x="0" y="290"/>
                  <a:pt x="84" y="374"/>
                  <a:pt x="187" y="374"/>
                </a:cubicBezTo>
                <a:cubicBezTo>
                  <a:pt x="291" y="374"/>
                  <a:pt x="374" y="290"/>
                  <a:pt x="374" y="187"/>
                </a:cubicBezTo>
                <a:cubicBezTo>
                  <a:pt x="374" y="83"/>
                  <a:pt x="291" y="0"/>
                  <a:pt x="187" y="0"/>
                </a:cubicBezTo>
                <a:close/>
                <a:moveTo>
                  <a:pt x="211" y="267"/>
                </a:moveTo>
                <a:cubicBezTo>
                  <a:pt x="199" y="279"/>
                  <a:pt x="195" y="301"/>
                  <a:pt x="190" y="317"/>
                </a:cubicBezTo>
                <a:cubicBezTo>
                  <a:pt x="190" y="320"/>
                  <a:pt x="187" y="323"/>
                  <a:pt x="184" y="325"/>
                </a:cubicBezTo>
                <a:lnTo>
                  <a:pt x="176" y="328"/>
                </a:lnTo>
                <a:cubicBezTo>
                  <a:pt x="172" y="331"/>
                  <a:pt x="166" y="330"/>
                  <a:pt x="162" y="326"/>
                </a:cubicBezTo>
                <a:cubicBezTo>
                  <a:pt x="155" y="319"/>
                  <a:pt x="148" y="308"/>
                  <a:pt x="148" y="297"/>
                </a:cubicBezTo>
                <a:cubicBezTo>
                  <a:pt x="148" y="279"/>
                  <a:pt x="117" y="285"/>
                  <a:pt x="117" y="247"/>
                </a:cubicBezTo>
                <a:cubicBezTo>
                  <a:pt x="117" y="217"/>
                  <a:pt x="78" y="199"/>
                  <a:pt x="50" y="212"/>
                </a:cubicBezTo>
                <a:cubicBezTo>
                  <a:pt x="48" y="213"/>
                  <a:pt x="46" y="215"/>
                  <a:pt x="43" y="215"/>
                </a:cubicBezTo>
                <a:cubicBezTo>
                  <a:pt x="39" y="216"/>
                  <a:pt x="34" y="213"/>
                  <a:pt x="33" y="209"/>
                </a:cubicBezTo>
                <a:cubicBezTo>
                  <a:pt x="32" y="202"/>
                  <a:pt x="32" y="194"/>
                  <a:pt x="32" y="187"/>
                </a:cubicBezTo>
                <a:cubicBezTo>
                  <a:pt x="32" y="149"/>
                  <a:pt x="45" y="115"/>
                  <a:pt x="67" y="89"/>
                </a:cubicBezTo>
                <a:cubicBezTo>
                  <a:pt x="67" y="88"/>
                  <a:pt x="67" y="88"/>
                  <a:pt x="68" y="88"/>
                </a:cubicBezTo>
                <a:cubicBezTo>
                  <a:pt x="87" y="66"/>
                  <a:pt x="111" y="49"/>
                  <a:pt x="139" y="40"/>
                </a:cubicBezTo>
                <a:cubicBezTo>
                  <a:pt x="146" y="37"/>
                  <a:pt x="152" y="45"/>
                  <a:pt x="148" y="51"/>
                </a:cubicBezTo>
                <a:cubicBezTo>
                  <a:pt x="145" y="56"/>
                  <a:pt x="144" y="61"/>
                  <a:pt x="144" y="64"/>
                </a:cubicBezTo>
                <a:cubicBezTo>
                  <a:pt x="144" y="81"/>
                  <a:pt x="129" y="91"/>
                  <a:pt x="122" y="89"/>
                </a:cubicBezTo>
                <a:cubicBezTo>
                  <a:pt x="116" y="86"/>
                  <a:pt x="99" y="97"/>
                  <a:pt x="114" y="105"/>
                </a:cubicBezTo>
                <a:lnTo>
                  <a:pt x="123" y="109"/>
                </a:lnTo>
                <a:lnTo>
                  <a:pt x="124" y="110"/>
                </a:lnTo>
                <a:lnTo>
                  <a:pt x="127" y="111"/>
                </a:lnTo>
                <a:cubicBezTo>
                  <a:pt x="155" y="128"/>
                  <a:pt x="149" y="141"/>
                  <a:pt x="137" y="161"/>
                </a:cubicBezTo>
                <a:cubicBezTo>
                  <a:pt x="124" y="183"/>
                  <a:pt x="119" y="161"/>
                  <a:pt x="100" y="155"/>
                </a:cubicBezTo>
                <a:cubicBezTo>
                  <a:pt x="81" y="149"/>
                  <a:pt x="63" y="160"/>
                  <a:pt x="69" y="173"/>
                </a:cubicBezTo>
                <a:cubicBezTo>
                  <a:pt x="75" y="185"/>
                  <a:pt x="94" y="173"/>
                  <a:pt x="106" y="186"/>
                </a:cubicBezTo>
                <a:cubicBezTo>
                  <a:pt x="119" y="198"/>
                  <a:pt x="119" y="217"/>
                  <a:pt x="156" y="205"/>
                </a:cubicBezTo>
                <a:cubicBezTo>
                  <a:pt x="194" y="192"/>
                  <a:pt x="200" y="198"/>
                  <a:pt x="212" y="211"/>
                </a:cubicBezTo>
                <a:cubicBezTo>
                  <a:pt x="223" y="223"/>
                  <a:pt x="229" y="248"/>
                  <a:pt x="211" y="267"/>
                </a:cubicBezTo>
                <a:close/>
                <a:moveTo>
                  <a:pt x="310" y="265"/>
                </a:moveTo>
                <a:cubicBezTo>
                  <a:pt x="295" y="248"/>
                  <a:pt x="310" y="209"/>
                  <a:pt x="292" y="186"/>
                </a:cubicBezTo>
                <a:cubicBezTo>
                  <a:pt x="272" y="162"/>
                  <a:pt x="247" y="187"/>
                  <a:pt x="223" y="149"/>
                </a:cubicBezTo>
                <a:cubicBezTo>
                  <a:pt x="201" y="112"/>
                  <a:pt x="229" y="82"/>
                  <a:pt x="259" y="71"/>
                </a:cubicBezTo>
                <a:cubicBezTo>
                  <a:pt x="267" y="68"/>
                  <a:pt x="275" y="68"/>
                  <a:pt x="284" y="68"/>
                </a:cubicBezTo>
                <a:cubicBezTo>
                  <a:pt x="285" y="68"/>
                  <a:pt x="288" y="68"/>
                  <a:pt x="289" y="70"/>
                </a:cubicBezTo>
                <a:cubicBezTo>
                  <a:pt x="322" y="98"/>
                  <a:pt x="343" y="140"/>
                  <a:pt x="343" y="187"/>
                </a:cubicBezTo>
                <a:cubicBezTo>
                  <a:pt x="343" y="215"/>
                  <a:pt x="335" y="241"/>
                  <a:pt x="323" y="264"/>
                </a:cubicBezTo>
                <a:cubicBezTo>
                  <a:pt x="320" y="268"/>
                  <a:pt x="313" y="269"/>
                  <a:pt x="310" y="26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1349;p98">
            <a:extLst>
              <a:ext uri="{FF2B5EF4-FFF2-40B4-BE49-F238E27FC236}">
                <a16:creationId xmlns:a16="http://schemas.microsoft.com/office/drawing/2014/main" id="{3B508AE4-6F9D-4D49-ADD2-92996C3D9AB7}"/>
              </a:ext>
            </a:extLst>
          </p:cNvPr>
          <p:cNvSpPr/>
          <p:nvPr userDrawn="1"/>
        </p:nvSpPr>
        <p:spPr>
          <a:xfrm>
            <a:off x="800925" y="3401692"/>
            <a:ext cx="264875" cy="362557"/>
          </a:xfrm>
          <a:custGeom>
            <a:avLst/>
            <a:gdLst/>
            <a:ahLst/>
            <a:cxnLst/>
            <a:rect l="l" t="t" r="r" b="b"/>
            <a:pathLst>
              <a:path w="335" h="460" extrusionOk="0">
                <a:moveTo>
                  <a:pt x="167" y="0"/>
                </a:moveTo>
                <a:cubicBezTo>
                  <a:pt x="74" y="0"/>
                  <a:pt x="0" y="76"/>
                  <a:pt x="0" y="169"/>
                </a:cubicBezTo>
                <a:cubicBezTo>
                  <a:pt x="0" y="306"/>
                  <a:pt x="167" y="459"/>
                  <a:pt x="167" y="459"/>
                </a:cubicBezTo>
                <a:cubicBezTo>
                  <a:pt x="167" y="459"/>
                  <a:pt x="334" y="299"/>
                  <a:pt x="334" y="169"/>
                </a:cubicBezTo>
                <a:cubicBezTo>
                  <a:pt x="334" y="76"/>
                  <a:pt x="260" y="0"/>
                  <a:pt x="167" y="0"/>
                </a:cubicBezTo>
                <a:close/>
                <a:moveTo>
                  <a:pt x="167" y="242"/>
                </a:moveTo>
                <a:cubicBezTo>
                  <a:pt x="138" y="242"/>
                  <a:pt x="112" y="225"/>
                  <a:pt x="100" y="197"/>
                </a:cubicBezTo>
                <a:cubicBezTo>
                  <a:pt x="88" y="170"/>
                  <a:pt x="95" y="139"/>
                  <a:pt x="115" y="119"/>
                </a:cubicBezTo>
                <a:cubicBezTo>
                  <a:pt x="136" y="98"/>
                  <a:pt x="167" y="91"/>
                  <a:pt x="194" y="102"/>
                </a:cubicBezTo>
                <a:cubicBezTo>
                  <a:pt x="221" y="113"/>
                  <a:pt x="239" y="140"/>
                  <a:pt x="239" y="169"/>
                </a:cubicBezTo>
                <a:cubicBezTo>
                  <a:pt x="239" y="208"/>
                  <a:pt x="207" y="241"/>
                  <a:pt x="167" y="24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Text Placeholder 2">
            <a:extLst>
              <a:ext uri="{FF2B5EF4-FFF2-40B4-BE49-F238E27FC236}">
                <a16:creationId xmlns:a16="http://schemas.microsoft.com/office/drawing/2014/main" id="{BDE932EE-54AD-DF4F-8330-463839436778}"/>
              </a:ext>
            </a:extLst>
          </p:cNvPr>
          <p:cNvSpPr>
            <a:spLocks noGrp="1"/>
          </p:cNvSpPr>
          <p:nvPr>
            <p:ph type="body" sz="quarter" idx="14" hasCustomPrompt="1"/>
          </p:nvPr>
        </p:nvSpPr>
        <p:spPr>
          <a:xfrm>
            <a:off x="1297156" y="2654243"/>
            <a:ext cx="9875669" cy="448844"/>
          </a:xfrm>
        </p:spPr>
        <p:txBody>
          <a:bodyPr anchor="ctr"/>
          <a:lstStyle>
            <a:lvl1pPr marL="0" indent="0" algn="l">
              <a:buNone/>
              <a:defRPr>
                <a:solidFill>
                  <a:schemeClr val="bg1"/>
                </a:solidFill>
                <a:latin typeface="+mn-lt"/>
                <a:ea typeface="Proxima Nova Rg" panose="02000506030000020004" pitchFamily="50" charset="0"/>
                <a:cs typeface="Proxima Nova Rg" panose="02000506030000020004" pitchFamily="50" charset="0"/>
              </a:defRPr>
            </a:lvl1pPr>
          </a:lstStyle>
          <a:p>
            <a:pPr lvl="0"/>
            <a:r>
              <a:rPr lang="en-US"/>
              <a:t>Phone</a:t>
            </a:r>
          </a:p>
        </p:txBody>
      </p:sp>
      <p:sp>
        <p:nvSpPr>
          <p:cNvPr id="29" name="Text Placeholder 2">
            <a:extLst>
              <a:ext uri="{FF2B5EF4-FFF2-40B4-BE49-F238E27FC236}">
                <a16:creationId xmlns:a16="http://schemas.microsoft.com/office/drawing/2014/main" id="{84945B78-FF50-A04E-A571-C6082B17CF0D}"/>
              </a:ext>
            </a:extLst>
          </p:cNvPr>
          <p:cNvSpPr>
            <a:spLocks noGrp="1"/>
          </p:cNvSpPr>
          <p:nvPr>
            <p:ph type="body" sz="quarter" idx="15" hasCustomPrompt="1"/>
          </p:nvPr>
        </p:nvSpPr>
        <p:spPr>
          <a:xfrm>
            <a:off x="1297156" y="3379173"/>
            <a:ext cx="9875669" cy="448844"/>
          </a:xfrm>
        </p:spPr>
        <p:txBody>
          <a:bodyPr anchor="ctr"/>
          <a:lstStyle>
            <a:lvl1pPr marL="0" indent="0" algn="l">
              <a:buNone/>
              <a:defRPr>
                <a:solidFill>
                  <a:schemeClr val="bg1"/>
                </a:solidFill>
                <a:latin typeface="+mn-lt"/>
                <a:ea typeface="Proxima Nova Rg" panose="02000506030000020004" pitchFamily="50" charset="0"/>
                <a:cs typeface="Proxima Nova Rg" panose="02000506030000020004" pitchFamily="50" charset="0"/>
              </a:defRPr>
            </a:lvl1pPr>
          </a:lstStyle>
          <a:p>
            <a:pPr lvl="0"/>
            <a:r>
              <a:rPr lang="en-US"/>
              <a:t>Address</a:t>
            </a:r>
          </a:p>
        </p:txBody>
      </p:sp>
      <p:sp>
        <p:nvSpPr>
          <p:cNvPr id="30" name="Text Placeholder 2">
            <a:extLst>
              <a:ext uri="{FF2B5EF4-FFF2-40B4-BE49-F238E27FC236}">
                <a16:creationId xmlns:a16="http://schemas.microsoft.com/office/drawing/2014/main" id="{7F42F73A-EB54-2646-969C-8808E8523DC8}"/>
              </a:ext>
            </a:extLst>
          </p:cNvPr>
          <p:cNvSpPr>
            <a:spLocks noGrp="1"/>
          </p:cNvSpPr>
          <p:nvPr>
            <p:ph type="body" sz="quarter" idx="16" hasCustomPrompt="1"/>
          </p:nvPr>
        </p:nvSpPr>
        <p:spPr>
          <a:xfrm>
            <a:off x="1297156" y="4021724"/>
            <a:ext cx="9875669" cy="448844"/>
          </a:xfrm>
        </p:spPr>
        <p:txBody>
          <a:bodyPr anchor="ctr"/>
          <a:lstStyle>
            <a:lvl1pPr marL="0" indent="0" algn="l">
              <a:buNone/>
              <a:defRPr>
                <a:solidFill>
                  <a:schemeClr val="bg1"/>
                </a:solidFill>
                <a:latin typeface="+mn-lt"/>
                <a:ea typeface="Proxima Nova Rg" panose="02000506030000020004" pitchFamily="50" charset="0"/>
                <a:cs typeface="Proxima Nova Rg" panose="02000506030000020004" pitchFamily="50" charset="0"/>
              </a:defRPr>
            </a:lvl1pPr>
          </a:lstStyle>
          <a:p>
            <a:pPr lvl="0"/>
            <a:r>
              <a:rPr lang="en-US"/>
              <a:t>Email</a:t>
            </a:r>
          </a:p>
        </p:txBody>
      </p:sp>
      <p:sp>
        <p:nvSpPr>
          <p:cNvPr id="31" name="Text Placeholder 2">
            <a:extLst>
              <a:ext uri="{FF2B5EF4-FFF2-40B4-BE49-F238E27FC236}">
                <a16:creationId xmlns:a16="http://schemas.microsoft.com/office/drawing/2014/main" id="{1DC73DA6-C635-B24C-88FB-DB6782AC6746}"/>
              </a:ext>
            </a:extLst>
          </p:cNvPr>
          <p:cNvSpPr>
            <a:spLocks noGrp="1"/>
          </p:cNvSpPr>
          <p:nvPr>
            <p:ph type="body" sz="quarter" idx="17" hasCustomPrompt="1"/>
          </p:nvPr>
        </p:nvSpPr>
        <p:spPr>
          <a:xfrm>
            <a:off x="1297156" y="4680751"/>
            <a:ext cx="9875669" cy="448844"/>
          </a:xfrm>
        </p:spPr>
        <p:txBody>
          <a:bodyPr anchor="ctr"/>
          <a:lstStyle>
            <a:lvl1pPr marL="0" indent="0" algn="l">
              <a:buNone/>
              <a:defRPr>
                <a:solidFill>
                  <a:schemeClr val="bg1"/>
                </a:solidFill>
                <a:latin typeface="+mn-lt"/>
                <a:ea typeface="Proxima Nova Rg" panose="02000506030000020004" pitchFamily="50" charset="0"/>
                <a:cs typeface="Proxima Nova Rg" panose="02000506030000020004" pitchFamily="50" charset="0"/>
              </a:defRPr>
            </a:lvl1pPr>
          </a:lstStyle>
          <a:p>
            <a:pPr lvl="0"/>
            <a:r>
              <a:rPr lang="en-US"/>
              <a:t>Website</a:t>
            </a:r>
          </a:p>
        </p:txBody>
      </p:sp>
      <p:cxnSp>
        <p:nvCxnSpPr>
          <p:cNvPr id="32" name="Straight Connector 31">
            <a:extLst>
              <a:ext uri="{FF2B5EF4-FFF2-40B4-BE49-F238E27FC236}">
                <a16:creationId xmlns:a16="http://schemas.microsoft.com/office/drawing/2014/main" id="{A4720F46-54CD-0D4B-AFF9-B62A23F84781}"/>
              </a:ext>
            </a:extLst>
          </p:cNvPr>
          <p:cNvCxnSpPr>
            <a:cxnSpLocks/>
          </p:cNvCxnSpPr>
          <p:nvPr userDrawn="1"/>
        </p:nvCxnSpPr>
        <p:spPr>
          <a:xfrm>
            <a:off x="536360" y="2520071"/>
            <a:ext cx="0" cy="26833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19663B76-15CB-434D-8715-085FAB65AA38}"/>
              </a:ext>
            </a:extLst>
          </p:cNvPr>
          <p:cNvSpPr txBox="1"/>
          <p:nvPr userDrawn="1"/>
        </p:nvSpPr>
        <p:spPr>
          <a:xfrm>
            <a:off x="10557584" y="6593168"/>
            <a:ext cx="1098057" cy="107722"/>
          </a:xfrm>
          <a:prstGeom prst="rect">
            <a:avLst/>
          </a:prstGeom>
          <a:noFill/>
        </p:spPr>
        <p:txBody>
          <a:bodyPr wrap="none" lIns="0" tIns="0" rIns="0" bIns="0" rtlCol="0">
            <a:spAutoFit/>
          </a:bodyPr>
          <a:lstStyle/>
          <a:p>
            <a:pPr algn="r"/>
            <a:r>
              <a:rPr lang="en-US" sz="700">
                <a:solidFill>
                  <a:schemeClr val="bg1"/>
                </a:solidFill>
                <a:latin typeface="Proxima Nova Rg" panose="02000506030000020004" pitchFamily="50" charset="0"/>
                <a:cs typeface="Arial" panose="020B0604020202020204" pitchFamily="34" charset="0"/>
              </a:rPr>
              <a:t>© UAB. All Rights Reserved.</a:t>
            </a:r>
          </a:p>
        </p:txBody>
      </p:sp>
      <p:sp>
        <p:nvSpPr>
          <p:cNvPr id="26" name="Footer Placeholder 1"/>
          <p:cNvSpPr>
            <a:spLocks noGrp="1"/>
          </p:cNvSpPr>
          <p:nvPr>
            <p:ph type="ftr" sz="quarter" idx="10"/>
          </p:nvPr>
        </p:nvSpPr>
        <p:spPr>
          <a:xfrm>
            <a:off x="3751383" y="6502713"/>
            <a:ext cx="6471140" cy="208250"/>
          </a:xfrm>
          <a:prstGeom prst="rect">
            <a:avLst/>
          </a:prstGeom>
        </p:spPr>
        <p:txBody>
          <a:bodyPr lIns="0" tIns="0" rIns="0" bIns="0" anchor="b"/>
          <a:lstStyle>
            <a:lvl1pPr algn="l">
              <a:defRPr sz="1000">
                <a:solidFill>
                  <a:schemeClr val="bg1"/>
                </a:solidFill>
              </a:defRPr>
            </a:lvl1pPr>
          </a:lstStyle>
          <a:p>
            <a:r>
              <a:rPr lang="en-GB"/>
              <a:t>SCHOOL OF PUBLIC HEALTH</a:t>
            </a:r>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6361" y="6548817"/>
            <a:ext cx="1763517" cy="153349"/>
          </a:xfrm>
          <a:prstGeom prst="rect">
            <a:avLst/>
          </a:prstGeom>
        </p:spPr>
      </p:pic>
    </p:spTree>
    <p:extLst>
      <p:ext uri="{BB962C8B-B14F-4D97-AF65-F5344CB8AC3E}">
        <p14:creationId xmlns:p14="http://schemas.microsoft.com/office/powerpoint/2010/main" val="326888643"/>
      </p:ext>
    </p:extLst>
  </p:cSld>
  <p:clrMapOvr>
    <a:masterClrMapping/>
  </p:clrMapOvr>
  <p:extLst>
    <p:ext uri="{DCECCB84-F9BA-43D5-87BE-67443E8EF086}">
      <p15:sldGuideLst xmlns:p15="http://schemas.microsoft.com/office/powerpoint/2012/main">
        <p15:guide id="1" orient="horz" pos="2414" userDrawn="1">
          <p15:clr>
            <a:srgbClr val="FBAE40"/>
          </p15:clr>
        </p15:guide>
        <p15:guide id="2" pos="339" userDrawn="1">
          <p15:clr>
            <a:srgbClr val="FBAE40"/>
          </p15:clr>
        </p15:guide>
        <p15:guide id="3" orient="horz" pos="1669" userDrawn="1">
          <p15:clr>
            <a:srgbClr val="FBAE40"/>
          </p15:clr>
        </p15:guide>
        <p15:guide id="4" orient="horz" pos="1957" userDrawn="1">
          <p15:clr>
            <a:srgbClr val="FBAE40"/>
          </p15:clr>
        </p15:guide>
        <p15:guide id="5" orient="horz" pos="2126" userDrawn="1">
          <p15:clr>
            <a:srgbClr val="FBAE40"/>
          </p15:clr>
        </p15:guide>
        <p15:guide id="6" orient="horz" pos="2533" userDrawn="1">
          <p15:clr>
            <a:srgbClr val="FBAE40"/>
          </p15:clr>
        </p15:guide>
        <p15:guide id="7" orient="horz" pos="2812" userDrawn="1">
          <p15:clr>
            <a:srgbClr val="FBAE40"/>
          </p15:clr>
        </p15:guide>
        <p15:guide id="8" orient="horz" pos="2948" userDrawn="1">
          <p15:clr>
            <a:srgbClr val="FBAE40"/>
          </p15:clr>
        </p15:guide>
        <p15:guide id="9" orient="horz" pos="3227" userDrawn="1">
          <p15:clr>
            <a:srgbClr val="FBAE40"/>
          </p15:clr>
        </p15:guide>
        <p15:guide id="10" pos="584" userDrawn="1">
          <p15:clr>
            <a:srgbClr val="FBAE40"/>
          </p15:clr>
        </p15:guide>
        <p15:guide id="11" pos="813" userDrawn="1">
          <p15:clr>
            <a:srgbClr val="FBAE40"/>
          </p15:clr>
        </p15:guide>
        <p15:guide id="12" pos="7039" userDrawn="1">
          <p15:clr>
            <a:srgbClr val="FBAE40"/>
          </p15:clr>
        </p15:guide>
        <p15:guide id="13" orient="horz" pos="440" userDrawn="1">
          <p15:clr>
            <a:srgbClr val="FBAE40"/>
          </p15:clr>
        </p15:guide>
        <p15:guide id="14" orient="horz" pos="425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27C0CC0-C774-0848-A11D-83E3655401BB}"/>
              </a:ext>
            </a:extLst>
          </p:cNvPr>
          <p:cNvSpPr/>
          <p:nvPr userDrawn="1"/>
        </p:nvSpPr>
        <p:spPr>
          <a:xfrm>
            <a:off x="0" y="0"/>
            <a:ext cx="12192000" cy="6858000"/>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a:extLst>
              <a:ext uri="{FF2B5EF4-FFF2-40B4-BE49-F238E27FC236}">
                <a16:creationId xmlns:a16="http://schemas.microsoft.com/office/drawing/2014/main" id="{4CBCAFCE-8EC7-084D-BB9A-53CC57977D66}"/>
              </a:ext>
            </a:extLst>
          </p:cNvPr>
          <p:cNvSpPr>
            <a:spLocks noGrp="1"/>
          </p:cNvSpPr>
          <p:nvPr>
            <p:ph idx="1"/>
          </p:nvPr>
        </p:nvSpPr>
        <p:spPr>
          <a:xfrm>
            <a:off x="762551" y="1893768"/>
            <a:ext cx="9149800" cy="3930960"/>
          </a:xfrm>
        </p:spPr>
        <p:txBody>
          <a:bodyPr/>
          <a:lstStyle>
            <a:lvl1pPr marL="457178" indent="-457178">
              <a:lnSpc>
                <a:spcPct val="100000"/>
              </a:lnSpc>
              <a:buClr>
                <a:schemeClr val="accent3"/>
              </a:buClr>
              <a:buFont typeface="+mj-lt"/>
              <a:buAutoNum type="arabicPeriod"/>
              <a:defRPr b="1">
                <a:solidFill>
                  <a:schemeClr val="bg1"/>
                </a:solidFill>
                <a:latin typeface="+mn-lt"/>
              </a:defRPr>
            </a:lvl1pPr>
            <a:lvl2pPr marL="914354" indent="-457178">
              <a:lnSpc>
                <a:spcPct val="100000"/>
              </a:lnSpc>
              <a:buClr>
                <a:schemeClr val="accent3"/>
              </a:buClr>
              <a:buFont typeface="+mj-lt"/>
              <a:buAutoNum type="arabicPeriod"/>
              <a:defRPr b="1">
                <a:solidFill>
                  <a:schemeClr val="bg1"/>
                </a:solidFill>
                <a:latin typeface="+mn-lt"/>
              </a:defRPr>
            </a:lvl2pPr>
            <a:lvl3pPr marL="1257238" indent="-342882">
              <a:lnSpc>
                <a:spcPct val="100000"/>
              </a:lnSpc>
              <a:buClr>
                <a:schemeClr val="accent3"/>
              </a:buClr>
              <a:buFont typeface="+mj-lt"/>
              <a:buAutoNum type="arabicPeriod"/>
              <a:defRPr b="1">
                <a:solidFill>
                  <a:schemeClr val="bg1"/>
                </a:solidFill>
                <a:latin typeface="+mn-lt"/>
              </a:defRPr>
            </a:lvl3pPr>
            <a:lvl4pPr marL="1714414" indent="-342882">
              <a:lnSpc>
                <a:spcPct val="100000"/>
              </a:lnSpc>
              <a:buClr>
                <a:schemeClr val="accent3"/>
              </a:buClr>
              <a:buFont typeface="+mj-lt"/>
              <a:buAutoNum type="arabicPeriod"/>
              <a:defRPr b="1">
                <a:solidFill>
                  <a:schemeClr val="bg1"/>
                </a:solidFill>
              </a:defRPr>
            </a:lvl4pPr>
            <a:lvl5pPr marL="2171592" indent="-342882">
              <a:lnSpc>
                <a:spcPct val="100000"/>
              </a:lnSpc>
              <a:buClr>
                <a:schemeClr val="accent3"/>
              </a:buClr>
              <a:buFont typeface="+mj-lt"/>
              <a:buAutoNum type="arabicPeriod"/>
              <a:defRPr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762553" y="927106"/>
            <a:ext cx="9149799" cy="450031"/>
          </a:xfrm>
          <a:prstGeom prst="rect">
            <a:avLst/>
          </a:prstGeom>
        </p:spPr>
        <p:txBody>
          <a:bodyPr vert="horz" lIns="0" tIns="0" rIns="0" bIns="0" rtlCol="0" anchor="t" anchorCtr="0">
            <a:normAutofit/>
          </a:bodyPr>
          <a:lstStyle>
            <a:lvl1pPr>
              <a:defRPr>
                <a:solidFill>
                  <a:schemeClr val="bg1"/>
                </a:solidFill>
                <a:latin typeface="+mn-lt"/>
              </a:defRPr>
            </a:lvl1pPr>
          </a:lstStyle>
          <a:p>
            <a:r>
              <a:rPr lang="en-US"/>
              <a:t>Table of contents</a:t>
            </a:r>
          </a:p>
        </p:txBody>
      </p:sp>
      <p:cxnSp>
        <p:nvCxnSpPr>
          <p:cNvPr id="7" name="Straight Connector 6">
            <a:extLst>
              <a:ext uri="{FF2B5EF4-FFF2-40B4-BE49-F238E27FC236}">
                <a16:creationId xmlns:a16="http://schemas.microsoft.com/office/drawing/2014/main" id="{BF06E5B7-9C36-8C48-82D2-06CDA969C61C}"/>
              </a:ext>
            </a:extLst>
          </p:cNvPr>
          <p:cNvCxnSpPr>
            <a:cxnSpLocks/>
          </p:cNvCxnSpPr>
          <p:nvPr userDrawn="1"/>
        </p:nvCxnSpPr>
        <p:spPr>
          <a:xfrm flipH="1">
            <a:off x="762552" y="1596096"/>
            <a:ext cx="1004341"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4981763"/>
      </p:ext>
    </p:extLst>
  </p:cSld>
  <p:clrMapOvr>
    <a:masterClrMapping/>
  </p:clrMapOvr>
  <p:extLst>
    <p:ext uri="{DCECCB84-F9BA-43D5-87BE-67443E8EF086}">
      <p15:sldGuideLst xmlns:p15="http://schemas.microsoft.com/office/powerpoint/2012/main">
        <p15:guide id="1" pos="483" userDrawn="1">
          <p15:clr>
            <a:srgbClr val="FBAE40"/>
          </p15:clr>
        </p15:guide>
        <p15:guide id="2" orient="horz" pos="915" userDrawn="1">
          <p15:clr>
            <a:srgbClr val="FBAE40"/>
          </p15:clr>
        </p15:guide>
        <p15:guide id="3" orient="horz" pos="1194" userDrawn="1">
          <p15:clr>
            <a:srgbClr val="FBAE40"/>
          </p15:clr>
        </p15:guide>
        <p15:guide id="4" orient="horz" pos="3973" userDrawn="1">
          <p15:clr>
            <a:srgbClr val="FBAE40"/>
          </p15:clr>
        </p15:guide>
        <p15:guide id="5" pos="6244" userDrawn="1">
          <p15:clr>
            <a:srgbClr val="FBAE40"/>
          </p15:clr>
        </p15:guide>
        <p15:guide id="6" orient="horz" pos="584"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hank you - Option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AC4C4F-1474-1448-99C2-BB9A3407849C}"/>
              </a:ext>
            </a:extLst>
          </p:cNvPr>
          <p:cNvSpPr/>
          <p:nvPr userDrawn="1"/>
        </p:nvSpPr>
        <p:spPr>
          <a:xfrm>
            <a:off x="0" y="0"/>
            <a:ext cx="12192000" cy="6858000"/>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38BFFBB1-09AD-2142-892E-C4655DFBA1FE}"/>
              </a:ext>
            </a:extLst>
          </p:cNvPr>
          <p:cNvSpPr>
            <a:spLocks noGrp="1"/>
          </p:cNvSpPr>
          <p:nvPr>
            <p:ph type="ctrTitle" hasCustomPrompt="1"/>
          </p:nvPr>
        </p:nvSpPr>
        <p:spPr>
          <a:xfrm>
            <a:off x="762000" y="1876586"/>
            <a:ext cx="9144000" cy="2387600"/>
          </a:xfrm>
        </p:spPr>
        <p:txBody>
          <a:bodyPr anchor="b"/>
          <a:lstStyle>
            <a:lvl1pPr algn="l">
              <a:defRPr sz="6000">
                <a:solidFill>
                  <a:schemeClr val="bg1"/>
                </a:solidFill>
                <a:latin typeface="+mn-lt"/>
              </a:defRPr>
            </a:lvl1pPr>
          </a:lstStyle>
          <a:p>
            <a:r>
              <a:rPr lang="en-US"/>
              <a:t>Thank you!</a:t>
            </a:r>
          </a:p>
        </p:txBody>
      </p:sp>
      <p:pic>
        <p:nvPicPr>
          <p:cNvPr id="11" name="Graphic 10">
            <a:extLst>
              <a:ext uri="{FF2B5EF4-FFF2-40B4-BE49-F238E27FC236}">
                <a16:creationId xmlns:a16="http://schemas.microsoft.com/office/drawing/2014/main" id="{1E09CFCF-5ADD-B247-A896-6E6979ED526C}"/>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10680" r="5495" b="15282"/>
          <a:stretch/>
        </p:blipFill>
        <p:spPr>
          <a:xfrm>
            <a:off x="3438144" y="0"/>
            <a:ext cx="8753856" cy="6858000"/>
          </a:xfrm>
          <a:prstGeom prst="rect">
            <a:avLst/>
          </a:prstGeom>
        </p:spPr>
      </p:pic>
      <p:pic>
        <p:nvPicPr>
          <p:cNvPr id="10" name="Graphic 8">
            <a:extLst>
              <a:ext uri="{FF2B5EF4-FFF2-40B4-BE49-F238E27FC236}">
                <a16:creationId xmlns:a16="http://schemas.microsoft.com/office/drawing/2014/main" id="{F7849BD5-9C11-5D44-854F-7027C6FBA99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62000" y="928012"/>
            <a:ext cx="4734560" cy="416812"/>
          </a:xfrm>
          <a:prstGeom prst="rect">
            <a:avLst/>
          </a:prstGeom>
        </p:spPr>
      </p:pic>
    </p:spTree>
    <p:extLst>
      <p:ext uri="{BB962C8B-B14F-4D97-AF65-F5344CB8AC3E}">
        <p14:creationId xmlns:p14="http://schemas.microsoft.com/office/powerpoint/2010/main" val="3971925203"/>
      </p:ext>
    </p:extLst>
  </p:cSld>
  <p:clrMapOvr>
    <a:masterClrMapping/>
  </p:clrMapOvr>
  <p:extLst>
    <p:ext uri="{DCECCB84-F9BA-43D5-87BE-67443E8EF086}">
      <p15:sldGuideLst xmlns:p15="http://schemas.microsoft.com/office/powerpoint/2012/main">
        <p15:guide id="1" pos="483" userDrawn="1">
          <p15:clr>
            <a:srgbClr val="FBAE40"/>
          </p15:clr>
        </p15:guide>
        <p15:guide id="2" orient="horz" pos="2550" userDrawn="1">
          <p15:clr>
            <a:srgbClr val="FBAE40"/>
          </p15:clr>
        </p15:guide>
        <p15:guide id="3" orient="horz" pos="991" userDrawn="1">
          <p15:clr>
            <a:srgbClr val="FBAE40"/>
          </p15:clr>
        </p15:guide>
        <p15:guide id="4" orient="horz" pos="584" userDrawn="1">
          <p15:clr>
            <a:srgbClr val="FBAE40"/>
          </p15:clr>
        </p15:guide>
        <p15:guide id="5" pos="6243" userDrawn="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hank you - Option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AC4C4F-1474-1448-99C2-BB9A3407849C}"/>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38BFFBB1-09AD-2142-892E-C4655DFBA1FE}"/>
              </a:ext>
            </a:extLst>
          </p:cNvPr>
          <p:cNvSpPr>
            <a:spLocks noGrp="1"/>
          </p:cNvSpPr>
          <p:nvPr>
            <p:ph type="ctrTitle" hasCustomPrompt="1"/>
          </p:nvPr>
        </p:nvSpPr>
        <p:spPr>
          <a:xfrm>
            <a:off x="762000" y="1876586"/>
            <a:ext cx="9144000" cy="2387600"/>
          </a:xfrm>
        </p:spPr>
        <p:txBody>
          <a:bodyPr anchor="b"/>
          <a:lstStyle>
            <a:lvl1pPr algn="l">
              <a:defRPr sz="6000">
                <a:solidFill>
                  <a:schemeClr val="bg1"/>
                </a:solidFill>
                <a:latin typeface="+mn-lt"/>
              </a:defRPr>
            </a:lvl1pPr>
          </a:lstStyle>
          <a:p>
            <a:r>
              <a:rPr lang="en-US"/>
              <a:t>Thank you!</a:t>
            </a:r>
          </a:p>
        </p:txBody>
      </p:sp>
      <p:pic>
        <p:nvPicPr>
          <p:cNvPr id="11" name="Graphic 10">
            <a:extLst>
              <a:ext uri="{FF2B5EF4-FFF2-40B4-BE49-F238E27FC236}">
                <a16:creationId xmlns:a16="http://schemas.microsoft.com/office/drawing/2014/main" id="{1E09CFCF-5ADD-B247-A896-6E6979ED526C}"/>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10680" r="5495" b="15282"/>
          <a:stretch/>
        </p:blipFill>
        <p:spPr>
          <a:xfrm>
            <a:off x="3438144" y="0"/>
            <a:ext cx="8753856" cy="6858000"/>
          </a:xfrm>
          <a:prstGeom prst="rect">
            <a:avLst/>
          </a:prstGeom>
        </p:spPr>
      </p:pic>
      <p:pic>
        <p:nvPicPr>
          <p:cNvPr id="8" name="Graphic 8">
            <a:extLst>
              <a:ext uri="{FF2B5EF4-FFF2-40B4-BE49-F238E27FC236}">
                <a16:creationId xmlns:a16="http://schemas.microsoft.com/office/drawing/2014/main" id="{F7849BD5-9C11-5D44-854F-7027C6FBA99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62000" y="928012"/>
            <a:ext cx="4734560" cy="416812"/>
          </a:xfrm>
          <a:prstGeom prst="rect">
            <a:avLst/>
          </a:prstGeom>
        </p:spPr>
      </p:pic>
    </p:spTree>
    <p:extLst>
      <p:ext uri="{BB962C8B-B14F-4D97-AF65-F5344CB8AC3E}">
        <p14:creationId xmlns:p14="http://schemas.microsoft.com/office/powerpoint/2010/main" val="3822887491"/>
      </p:ext>
    </p:extLst>
  </p:cSld>
  <p:clrMapOvr>
    <a:masterClrMapping/>
  </p:clrMapOvr>
  <p:extLst>
    <p:ext uri="{DCECCB84-F9BA-43D5-87BE-67443E8EF086}">
      <p15:sldGuideLst xmlns:p15="http://schemas.microsoft.com/office/powerpoint/2012/main">
        <p15:guide id="1" pos="483" userDrawn="1">
          <p15:clr>
            <a:srgbClr val="FBAE40"/>
          </p15:clr>
        </p15:guide>
        <p15:guide id="3" orient="horz" pos="584" userDrawn="1">
          <p15:clr>
            <a:srgbClr val="FBAE40"/>
          </p15:clr>
        </p15:guide>
        <p15:guide id="4" orient="horz" pos="991" userDrawn="1">
          <p15:clr>
            <a:srgbClr val="FBAE40"/>
          </p15:clr>
        </p15:guide>
        <p15:guide id="5" orient="horz" pos="2558" userDrawn="1">
          <p15:clr>
            <a:srgbClr val="FBAE40"/>
          </p15:clr>
        </p15:guide>
        <p15:guide id="6" pos="6243" userDrawn="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type="obj">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0019" y="156781"/>
            <a:ext cx="10515600" cy="607148"/>
          </a:xfrm>
        </p:spPr>
        <p:txBody>
          <a:bodyPr>
            <a:noAutofit/>
          </a:bodyPr>
          <a:lstStyle>
            <a:lvl1pPr>
              <a:defRPr sz="3000" b="1" i="0" cap="all"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190019" y="1157468"/>
            <a:ext cx="10515600" cy="5509550"/>
          </a:xfrm>
        </p:spPr>
        <p:txBody>
          <a:bodyPr/>
          <a:lstStyle>
            <a:lvl1pPr marL="215504" indent="-215504">
              <a:lnSpc>
                <a:spcPct val="100000"/>
              </a:lnSpc>
              <a:buClr>
                <a:srgbClr val="76B043"/>
              </a:buClr>
              <a:buFont typeface="Arial" charset="0"/>
              <a:buChar char="•"/>
              <a:tabLst/>
              <a:defRPr b="0" i="0">
                <a:latin typeface="Arial" panose="020B0604020202020204" pitchFamily="34" charset="0"/>
                <a:ea typeface="Arial" panose="020B0604020202020204" pitchFamily="34" charset="0"/>
                <a:cs typeface="Arial" panose="020B0604020202020204" pitchFamily="34" charset="0"/>
              </a:defRPr>
            </a:lvl1pPr>
            <a:lvl2pPr marL="561975" indent="-219075">
              <a:lnSpc>
                <a:spcPct val="100000"/>
              </a:lnSpc>
              <a:buClr>
                <a:srgbClr val="76B043"/>
              </a:buClr>
              <a:buFont typeface="Arial" charset="0"/>
              <a:buChar char="•"/>
              <a:tabLst/>
              <a:defRPr b="0" i="0">
                <a:latin typeface="Arial" panose="020B0604020202020204" pitchFamily="34" charset="0"/>
                <a:ea typeface="Arial" panose="020B0604020202020204" pitchFamily="34" charset="0"/>
                <a:cs typeface="Arial" panose="020B0604020202020204" pitchFamily="34" charset="0"/>
              </a:defRPr>
            </a:lvl2pPr>
            <a:lvl3pPr marL="900113" indent="-214313">
              <a:lnSpc>
                <a:spcPct val="100000"/>
              </a:lnSpc>
              <a:buClr>
                <a:srgbClr val="76B043"/>
              </a:buClr>
              <a:buFont typeface="Arial" charset="0"/>
              <a:buChar char="•"/>
              <a:tabLst/>
              <a:defRPr b="0" i="0">
                <a:latin typeface="Arial" panose="020B0604020202020204" pitchFamily="34" charset="0"/>
                <a:ea typeface="Arial" panose="020B0604020202020204" pitchFamily="34" charset="0"/>
                <a:cs typeface="Arial" panose="020B0604020202020204" pitchFamily="34" charset="0"/>
              </a:defRPr>
            </a:lvl3pPr>
            <a:lvl4pPr marL="1246585" indent="-217885">
              <a:lnSpc>
                <a:spcPct val="100000"/>
              </a:lnSpc>
              <a:buClr>
                <a:srgbClr val="76B043"/>
              </a:buClr>
              <a:buFont typeface="Arial" charset="0"/>
              <a:buChar char="•"/>
              <a:tabLst/>
              <a:defRPr b="0" i="0">
                <a:latin typeface="Arial" panose="020B0604020202020204" pitchFamily="34" charset="0"/>
                <a:ea typeface="Arial" panose="020B0604020202020204" pitchFamily="34" charset="0"/>
                <a:cs typeface="Arial" panose="020B0604020202020204" pitchFamily="34" charset="0"/>
              </a:defRPr>
            </a:lvl4pPr>
            <a:lvl5pPr marL="1593056" indent="-221456">
              <a:lnSpc>
                <a:spcPct val="100000"/>
              </a:lnSpc>
              <a:buClr>
                <a:srgbClr val="76B043"/>
              </a:buClr>
              <a:buFont typeface="Arial" charset="0"/>
              <a:buChar char="•"/>
              <a:tabLst/>
              <a:defRPr b="0" i="0">
                <a:latin typeface="Arial" panose="020B0604020202020204" pitchFamily="34" charset="0"/>
                <a:ea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47946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xecutive Summary">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BCAFCE-8EC7-084D-BB9A-53CC57977D66}"/>
              </a:ext>
            </a:extLst>
          </p:cNvPr>
          <p:cNvSpPr>
            <a:spLocks noGrp="1"/>
          </p:cNvSpPr>
          <p:nvPr>
            <p:ph idx="1"/>
          </p:nvPr>
        </p:nvSpPr>
        <p:spPr>
          <a:xfrm>
            <a:off x="1013261" y="2730355"/>
            <a:ext cx="4621423" cy="3077488"/>
          </a:xfrm>
        </p:spPr>
        <p:txBody>
          <a:bodyPr/>
          <a:lstStyle>
            <a:lvl1pPr>
              <a:lnSpc>
                <a:spcPct val="100000"/>
              </a:lnSpc>
              <a:defRPr>
                <a:latin typeface="+mn-lt"/>
              </a:defRPr>
            </a:lvl1pPr>
            <a:lvl2pPr>
              <a:lnSpc>
                <a:spcPct val="100000"/>
              </a:lnSpc>
              <a:defRPr>
                <a:latin typeface="+mn-lt"/>
              </a:defRPr>
            </a:lvl2pPr>
            <a:lvl3pPr>
              <a:lnSpc>
                <a:spcPct val="100000"/>
              </a:lnSpc>
              <a:defRPr>
                <a:latin typeface="+mn-lt"/>
              </a:defRPr>
            </a:lvl3pPr>
            <a:lvl4pPr>
              <a:lnSpc>
                <a:spcPct val="100000"/>
              </a:lnSpc>
              <a:defRPr>
                <a:latin typeface="+mn-lt"/>
              </a:defRPr>
            </a:lvl4pPr>
            <a:lvl5pPr>
              <a:lnSpc>
                <a:spcPct val="100000"/>
              </a:lnSpc>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536360" y="476722"/>
            <a:ext cx="10638053" cy="768545"/>
          </a:xfrm>
          <a:prstGeom prst="rect">
            <a:avLst/>
          </a:prstGeom>
        </p:spPr>
        <p:txBody>
          <a:bodyPr vert="horz" lIns="0" tIns="0" rIns="0" bIns="0" rtlCol="0" anchor="ctr">
            <a:normAutofit/>
          </a:bodyPr>
          <a:lstStyle>
            <a:lvl1pPr>
              <a:defRPr>
                <a:latin typeface="+mn-lt"/>
              </a:defRPr>
            </a:lvl1pPr>
          </a:lstStyle>
          <a:p>
            <a:r>
              <a:rPr lang="en-US"/>
              <a:t>Executive Summary</a:t>
            </a:r>
          </a:p>
        </p:txBody>
      </p:sp>
      <p:sp>
        <p:nvSpPr>
          <p:cNvPr id="5" name="Rectangle 4">
            <a:extLst>
              <a:ext uri="{FF2B5EF4-FFF2-40B4-BE49-F238E27FC236}">
                <a16:creationId xmlns:a16="http://schemas.microsoft.com/office/drawing/2014/main" id="{CE2175C7-9CB8-2448-9B05-69F01779E8F9}"/>
              </a:ext>
            </a:extLst>
          </p:cNvPr>
          <p:cNvSpPr/>
          <p:nvPr userDrawn="1"/>
        </p:nvSpPr>
        <p:spPr>
          <a:xfrm>
            <a:off x="0" y="6392985"/>
            <a:ext cx="12192000" cy="465015"/>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Slide Number Placeholder 5">
            <a:extLst>
              <a:ext uri="{FF2B5EF4-FFF2-40B4-BE49-F238E27FC236}">
                <a16:creationId xmlns:a16="http://schemas.microsoft.com/office/drawing/2014/main" id="{232C1565-79B8-074A-A1EC-EB2AEDA7B0A2}"/>
              </a:ext>
            </a:extLst>
          </p:cNvPr>
          <p:cNvSpPr>
            <a:spLocks noGrp="1"/>
          </p:cNvSpPr>
          <p:nvPr>
            <p:ph type="sldNum" sz="quarter" idx="4"/>
          </p:nvPr>
        </p:nvSpPr>
        <p:spPr>
          <a:xfrm>
            <a:off x="11470781" y="570009"/>
            <a:ext cx="304131" cy="365125"/>
          </a:xfrm>
          <a:prstGeom prst="rect">
            <a:avLst/>
          </a:prstGeom>
        </p:spPr>
        <p:txBody>
          <a:bodyPr vert="horz" lIns="0" tIns="45720" rIns="0" bIns="45720" rtlCol="0" anchor="ctr"/>
          <a:lstStyle>
            <a:lvl1pPr algn="l">
              <a:defRPr sz="1000" b="0" i="0">
                <a:solidFill>
                  <a:schemeClr val="accent6"/>
                </a:solidFill>
                <a:latin typeface="+mn-lt"/>
              </a:defRPr>
            </a:lvl1pPr>
          </a:lstStyle>
          <a:p>
            <a:fld id="{54797FC3-DC33-DA47-95F6-F7EB925D69E8}" type="slidenum">
              <a:rPr lang="en-US" smtClean="0"/>
              <a:pPr/>
              <a:t>‹#›</a:t>
            </a:fld>
            <a:endParaRPr lang="en-US"/>
          </a:p>
        </p:txBody>
      </p:sp>
      <p:cxnSp>
        <p:nvCxnSpPr>
          <p:cNvPr id="8" name="Straight Connector 7">
            <a:extLst>
              <a:ext uri="{FF2B5EF4-FFF2-40B4-BE49-F238E27FC236}">
                <a16:creationId xmlns:a16="http://schemas.microsoft.com/office/drawing/2014/main" id="{EC3CF229-07A4-0A48-B37A-224A953F232A}"/>
              </a:ext>
            </a:extLst>
          </p:cNvPr>
          <p:cNvCxnSpPr>
            <a:cxnSpLocks/>
          </p:cNvCxnSpPr>
          <p:nvPr userDrawn="1"/>
        </p:nvCxnSpPr>
        <p:spPr>
          <a:xfrm>
            <a:off x="11358347" y="625959"/>
            <a:ext cx="0" cy="232322"/>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FCF1CCBC-343B-CD4F-BF3E-3463406E4A60}"/>
              </a:ext>
            </a:extLst>
          </p:cNvPr>
          <p:cNvSpPr>
            <a:spLocks noGrp="1"/>
          </p:cNvSpPr>
          <p:nvPr>
            <p:ph type="body" sz="quarter" idx="14" hasCustomPrompt="1"/>
          </p:nvPr>
        </p:nvSpPr>
        <p:spPr>
          <a:xfrm>
            <a:off x="1013259" y="2174380"/>
            <a:ext cx="4621420" cy="435426"/>
          </a:xfrm>
        </p:spPr>
        <p:txBody>
          <a:bodyPr/>
          <a:lstStyle>
            <a:lvl1pPr marL="0" indent="0" algn="l">
              <a:buNone/>
              <a:defRPr b="1">
                <a:solidFill>
                  <a:schemeClr val="accent3"/>
                </a:solidFill>
                <a:latin typeface="+mn-lt"/>
                <a:ea typeface="Proxima Nova Rg" panose="02000506030000020004" pitchFamily="50" charset="0"/>
                <a:cs typeface="Proxima Nova Rg" panose="02000506030000020004" pitchFamily="50" charset="0"/>
              </a:defRPr>
            </a:lvl1pPr>
          </a:lstStyle>
          <a:p>
            <a:pPr lvl="0"/>
            <a:r>
              <a:rPr lang="en-US"/>
              <a:t>Introduction</a:t>
            </a:r>
          </a:p>
        </p:txBody>
      </p:sp>
      <p:cxnSp>
        <p:nvCxnSpPr>
          <p:cNvPr id="13" name="Straight Connector 12">
            <a:extLst>
              <a:ext uri="{FF2B5EF4-FFF2-40B4-BE49-F238E27FC236}">
                <a16:creationId xmlns:a16="http://schemas.microsoft.com/office/drawing/2014/main" id="{2F53A1AF-5960-D84C-9B0A-309532AD9D0A}"/>
              </a:ext>
            </a:extLst>
          </p:cNvPr>
          <p:cNvCxnSpPr>
            <a:cxnSpLocks/>
          </p:cNvCxnSpPr>
          <p:nvPr userDrawn="1"/>
        </p:nvCxnSpPr>
        <p:spPr>
          <a:xfrm>
            <a:off x="6096000" y="2222627"/>
            <a:ext cx="0" cy="358521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D90F1FEA-C095-9C41-AF49-B3244A7C633B}"/>
              </a:ext>
            </a:extLst>
          </p:cNvPr>
          <p:cNvSpPr>
            <a:spLocks noGrp="1"/>
          </p:cNvSpPr>
          <p:nvPr>
            <p:ph idx="15"/>
          </p:nvPr>
        </p:nvSpPr>
        <p:spPr>
          <a:xfrm>
            <a:off x="6557325" y="2730355"/>
            <a:ext cx="4621423" cy="3077488"/>
          </a:xfrm>
        </p:spPr>
        <p:txBody>
          <a:bodyPr/>
          <a:lstStyle>
            <a:lvl1pPr>
              <a:lnSpc>
                <a:spcPct val="100000"/>
              </a:lnSpc>
              <a:defRPr>
                <a:latin typeface="+mn-lt"/>
              </a:defRPr>
            </a:lvl1pPr>
            <a:lvl2pPr>
              <a:lnSpc>
                <a:spcPct val="100000"/>
              </a:lnSpc>
              <a:defRPr>
                <a:latin typeface="+mn-lt"/>
              </a:defRPr>
            </a:lvl2pPr>
            <a:lvl3pPr>
              <a:lnSpc>
                <a:spcPct val="100000"/>
              </a:lnSpc>
              <a:defRPr>
                <a:latin typeface="+mn-lt"/>
              </a:defRPr>
            </a:lvl3pPr>
            <a:lvl4pPr>
              <a:lnSpc>
                <a:spcPct val="100000"/>
              </a:lnSpc>
              <a:defRPr>
                <a:latin typeface="+mn-lt"/>
              </a:defRPr>
            </a:lvl4pPr>
            <a:lvl5pPr>
              <a:lnSpc>
                <a:spcPct val="100000"/>
              </a:lnSpc>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2">
            <a:extLst>
              <a:ext uri="{FF2B5EF4-FFF2-40B4-BE49-F238E27FC236}">
                <a16:creationId xmlns:a16="http://schemas.microsoft.com/office/drawing/2014/main" id="{7479F181-696D-A344-9BE8-D865710349BC}"/>
              </a:ext>
            </a:extLst>
          </p:cNvPr>
          <p:cNvSpPr>
            <a:spLocks noGrp="1"/>
          </p:cNvSpPr>
          <p:nvPr>
            <p:ph type="body" sz="quarter" idx="16" hasCustomPrompt="1"/>
          </p:nvPr>
        </p:nvSpPr>
        <p:spPr>
          <a:xfrm>
            <a:off x="6557322" y="2174380"/>
            <a:ext cx="4621420" cy="435426"/>
          </a:xfrm>
        </p:spPr>
        <p:txBody>
          <a:bodyPr/>
          <a:lstStyle>
            <a:lvl1pPr marL="0" indent="0" algn="l">
              <a:buNone/>
              <a:defRPr b="1">
                <a:solidFill>
                  <a:schemeClr val="accent3"/>
                </a:solidFill>
                <a:latin typeface="+mn-lt"/>
                <a:ea typeface="Proxima Nova Rg" panose="02000506030000020004" pitchFamily="50" charset="0"/>
                <a:cs typeface="Proxima Nova Rg" panose="02000506030000020004" pitchFamily="50" charset="0"/>
              </a:defRPr>
            </a:lvl1pPr>
          </a:lstStyle>
          <a:p>
            <a:pPr lvl="0"/>
            <a:r>
              <a:rPr lang="en-US"/>
              <a:t>Objectives</a:t>
            </a:r>
          </a:p>
        </p:txBody>
      </p:sp>
    </p:spTree>
    <p:extLst>
      <p:ext uri="{BB962C8B-B14F-4D97-AF65-F5344CB8AC3E}">
        <p14:creationId xmlns:p14="http://schemas.microsoft.com/office/powerpoint/2010/main" val="2929436559"/>
      </p:ext>
    </p:extLst>
  </p:cSld>
  <p:clrMapOvr>
    <a:masterClrMapping/>
  </p:clrMapOvr>
  <p:extLst>
    <p:ext uri="{DCECCB84-F9BA-43D5-87BE-67443E8EF086}">
      <p15:sldGuideLst xmlns:p15="http://schemas.microsoft.com/office/powerpoint/2012/main">
        <p15:guide id="1" orient="horz" pos="1720" userDrawn="1">
          <p15:clr>
            <a:srgbClr val="FBAE40"/>
          </p15:clr>
        </p15:guide>
        <p15:guide id="2" pos="339" userDrawn="1">
          <p15:clr>
            <a:srgbClr val="FBAE40"/>
          </p15:clr>
        </p15:guide>
        <p15:guide id="4" pos="3837" userDrawn="1">
          <p15:clr>
            <a:srgbClr val="FBAE40"/>
          </p15:clr>
        </p15:guide>
        <p15:guide id="5" pos="7159" userDrawn="1">
          <p15:clr>
            <a:srgbClr val="FBAE40"/>
          </p15:clr>
        </p15:guide>
        <p15:guide id="6" pos="7225" userDrawn="1">
          <p15:clr>
            <a:srgbClr val="FBAE40"/>
          </p15:clr>
        </p15:guide>
        <p15:guide id="7" orient="horz" pos="4252" userDrawn="1">
          <p15:clr>
            <a:srgbClr val="FBAE40"/>
          </p15:clr>
        </p15:guide>
        <p15:guide id="8" orient="horz" pos="1372" userDrawn="1">
          <p15:clr>
            <a:srgbClr val="FBAE40"/>
          </p15:clr>
        </p15:guide>
        <p15:guide id="9" pos="635" userDrawn="1">
          <p15:clr>
            <a:srgbClr val="FBAE40"/>
          </p15:clr>
        </p15:guide>
        <p15:guide id="10" pos="3549" userDrawn="1">
          <p15:clr>
            <a:srgbClr val="FBAE40"/>
          </p15:clr>
        </p15:guide>
        <p15:guide id="11" pos="4135" userDrawn="1">
          <p15:clr>
            <a:srgbClr val="FBAE40"/>
          </p15:clr>
        </p15:guide>
        <p15:guide id="12" pos="7039" userDrawn="1">
          <p15:clr>
            <a:srgbClr val="FBAE40"/>
          </p15:clr>
        </p15:guide>
        <p15:guide id="13" orient="horz" pos="3659" userDrawn="1">
          <p15:clr>
            <a:srgbClr val="FBAE40"/>
          </p15:clr>
        </p15:guide>
        <p15:guide id="14" orient="horz" pos="43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BCAFCE-8EC7-084D-BB9A-53CC57977D66}"/>
              </a:ext>
            </a:extLst>
          </p:cNvPr>
          <p:cNvSpPr>
            <a:spLocks noGrp="1"/>
          </p:cNvSpPr>
          <p:nvPr>
            <p:ph idx="1"/>
          </p:nvPr>
        </p:nvSpPr>
        <p:spPr/>
        <p:txBody>
          <a:bodyPr/>
          <a:lstStyle>
            <a:lvl1pPr>
              <a:lnSpc>
                <a:spcPct val="100000"/>
              </a:lnSpc>
              <a:defRPr>
                <a:latin typeface="+mn-lt"/>
              </a:defRPr>
            </a:lvl1pPr>
            <a:lvl2pPr>
              <a:lnSpc>
                <a:spcPct val="100000"/>
              </a:lnSpc>
              <a:defRPr>
                <a:latin typeface="+mn-lt"/>
              </a:defRPr>
            </a:lvl2pPr>
            <a:lvl3pPr>
              <a:lnSpc>
                <a:spcPct val="100000"/>
              </a:lnSpc>
              <a:defRPr>
                <a:latin typeface="+mn-lt"/>
              </a:defRPr>
            </a:lvl3pPr>
            <a:lvl4pPr>
              <a:lnSpc>
                <a:spcPct val="100000"/>
              </a:lnSpc>
              <a:defRPr>
                <a:latin typeface="+mn-lt"/>
              </a:defRPr>
            </a:lvl4pPr>
            <a:lvl5pPr>
              <a:lnSpc>
                <a:spcPct val="100000"/>
              </a:lnSpc>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536364" y="476722"/>
            <a:ext cx="10636465" cy="768545"/>
          </a:xfrm>
          <a:prstGeom prst="rect">
            <a:avLst/>
          </a:prstGeom>
        </p:spPr>
        <p:txBody>
          <a:bodyPr vert="horz" lIns="0" tIns="0" rIns="0" bIns="0" rtlCol="0" anchor="ctr">
            <a:normAutofit/>
          </a:bodyPr>
          <a:lstStyle>
            <a:lvl1pPr>
              <a:defRPr>
                <a:latin typeface="+mn-lt"/>
              </a:defRPr>
            </a:lvl1pPr>
          </a:lstStyle>
          <a:p>
            <a:r>
              <a:rPr lang="en-US"/>
              <a:t>Title and Text</a:t>
            </a:r>
          </a:p>
        </p:txBody>
      </p:sp>
      <p:sp>
        <p:nvSpPr>
          <p:cNvPr id="7" name="Slide Number Placeholder 5">
            <a:extLst>
              <a:ext uri="{FF2B5EF4-FFF2-40B4-BE49-F238E27FC236}">
                <a16:creationId xmlns:a16="http://schemas.microsoft.com/office/drawing/2014/main" id="{232C1565-79B8-074A-A1EC-EB2AEDA7B0A2}"/>
              </a:ext>
            </a:extLst>
          </p:cNvPr>
          <p:cNvSpPr>
            <a:spLocks noGrp="1"/>
          </p:cNvSpPr>
          <p:nvPr>
            <p:ph type="sldNum" sz="quarter" idx="4"/>
          </p:nvPr>
        </p:nvSpPr>
        <p:spPr>
          <a:xfrm>
            <a:off x="11470781" y="570009"/>
            <a:ext cx="304131" cy="365125"/>
          </a:xfrm>
          <a:prstGeom prst="rect">
            <a:avLst/>
          </a:prstGeom>
        </p:spPr>
        <p:txBody>
          <a:bodyPr vert="horz" lIns="0" tIns="45720" rIns="0" bIns="45720" rtlCol="0" anchor="ctr"/>
          <a:lstStyle>
            <a:lvl1pPr algn="l">
              <a:defRPr sz="1000" b="0" i="0">
                <a:solidFill>
                  <a:schemeClr val="accent6"/>
                </a:solidFill>
                <a:latin typeface="+mn-lt"/>
              </a:defRPr>
            </a:lvl1pPr>
          </a:lstStyle>
          <a:p>
            <a:fld id="{54797FC3-DC33-DA47-95F6-F7EB925D69E8}" type="slidenum">
              <a:rPr lang="en-US" smtClean="0"/>
              <a:pPr/>
              <a:t>‹#›</a:t>
            </a:fld>
            <a:endParaRPr lang="en-US"/>
          </a:p>
        </p:txBody>
      </p:sp>
      <p:cxnSp>
        <p:nvCxnSpPr>
          <p:cNvPr id="8" name="Straight Connector 7">
            <a:extLst>
              <a:ext uri="{FF2B5EF4-FFF2-40B4-BE49-F238E27FC236}">
                <a16:creationId xmlns:a16="http://schemas.microsoft.com/office/drawing/2014/main" id="{EC3CF229-07A4-0A48-B37A-224A953F232A}"/>
              </a:ext>
            </a:extLst>
          </p:cNvPr>
          <p:cNvCxnSpPr>
            <a:cxnSpLocks/>
          </p:cNvCxnSpPr>
          <p:nvPr userDrawn="1"/>
        </p:nvCxnSpPr>
        <p:spPr>
          <a:xfrm>
            <a:off x="11358347" y="625959"/>
            <a:ext cx="0" cy="232322"/>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CE2175C7-9CB8-2448-9B05-69F01779E8F9}"/>
              </a:ext>
            </a:extLst>
          </p:cNvPr>
          <p:cNvSpPr/>
          <p:nvPr userDrawn="1"/>
        </p:nvSpPr>
        <p:spPr>
          <a:xfrm>
            <a:off x="0" y="6392985"/>
            <a:ext cx="12192000" cy="465015"/>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367890458"/>
      </p:ext>
    </p:extLst>
  </p:cSld>
  <p:clrMapOvr>
    <a:masterClrMapping/>
  </p:clrMapOvr>
  <p:extLst>
    <p:ext uri="{DCECCB84-F9BA-43D5-87BE-67443E8EF086}">
      <p15:sldGuideLst xmlns:p15="http://schemas.microsoft.com/office/powerpoint/2012/main">
        <p15:guide id="1" pos="7159" userDrawn="1">
          <p15:clr>
            <a:srgbClr val="FBAE40"/>
          </p15:clr>
        </p15:guide>
        <p15:guide id="2" orient="horz" pos="436" userDrawn="1">
          <p15:clr>
            <a:srgbClr val="FBAE40"/>
          </p15:clr>
        </p15:guide>
        <p15:guide id="3" pos="339" userDrawn="1">
          <p15:clr>
            <a:srgbClr val="FBAE40"/>
          </p15:clr>
        </p15:guide>
        <p15:guide id="5" pos="7344" userDrawn="1">
          <p15:clr>
            <a:srgbClr val="FBAE40"/>
          </p15:clr>
        </p15:guide>
        <p15:guide id="6" orient="horz" pos="1033" userDrawn="1">
          <p15:clr>
            <a:srgbClr val="FBAE40"/>
          </p15:clr>
        </p15:guide>
        <p15:guide id="7" orient="horz" pos="3778" userDrawn="1">
          <p15:clr>
            <a:srgbClr val="FBAE40"/>
          </p15:clr>
        </p15:guide>
        <p15:guide id="8" orient="horz" pos="4252" userDrawn="1">
          <p15:clr>
            <a:srgbClr val="FBAE40"/>
          </p15:clr>
        </p15:guide>
        <p15:guide id="9" pos="7039"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ext - Two 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BCAFCE-8EC7-084D-BB9A-53CC57977D66}"/>
              </a:ext>
            </a:extLst>
          </p:cNvPr>
          <p:cNvSpPr>
            <a:spLocks noGrp="1"/>
          </p:cNvSpPr>
          <p:nvPr>
            <p:ph idx="1"/>
          </p:nvPr>
        </p:nvSpPr>
        <p:spPr>
          <a:xfrm>
            <a:off x="536360" y="1645670"/>
            <a:ext cx="5306656" cy="4351338"/>
          </a:xfrm>
        </p:spPr>
        <p:txBody>
          <a:bodyPr/>
          <a:lstStyle>
            <a:lvl1pPr>
              <a:lnSpc>
                <a:spcPct val="100000"/>
              </a:lnSpc>
              <a:defRPr>
                <a:latin typeface="+mn-lt"/>
              </a:defRPr>
            </a:lvl1pPr>
            <a:lvl2pPr>
              <a:lnSpc>
                <a:spcPct val="100000"/>
              </a:lnSpc>
              <a:defRPr>
                <a:latin typeface="+mn-lt"/>
              </a:defRPr>
            </a:lvl2pPr>
            <a:lvl3pPr>
              <a:lnSpc>
                <a:spcPct val="100000"/>
              </a:lnSpc>
              <a:defRPr>
                <a:latin typeface="+mn-lt"/>
              </a:defRPr>
            </a:lvl3pPr>
            <a:lvl4pPr>
              <a:lnSpc>
                <a:spcPct val="100000"/>
              </a:lnSpc>
              <a:defRPr>
                <a:latin typeface="+mn-lt"/>
              </a:defRPr>
            </a:lvl4pPr>
            <a:lvl5pPr>
              <a:lnSpc>
                <a:spcPct val="100000"/>
              </a:lnSpc>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536361" y="476722"/>
            <a:ext cx="10636464" cy="768545"/>
          </a:xfrm>
          <a:prstGeom prst="rect">
            <a:avLst/>
          </a:prstGeom>
        </p:spPr>
        <p:txBody>
          <a:bodyPr vert="horz" lIns="0" tIns="0" rIns="0" bIns="0" rtlCol="0" anchor="ctr">
            <a:normAutofit/>
          </a:bodyPr>
          <a:lstStyle>
            <a:lvl1pPr>
              <a:defRPr>
                <a:latin typeface="+mn-lt"/>
              </a:defRPr>
            </a:lvl1pPr>
          </a:lstStyle>
          <a:p>
            <a:r>
              <a:rPr lang="en-US"/>
              <a:t>Title and Text – Two Columns</a:t>
            </a:r>
          </a:p>
        </p:txBody>
      </p:sp>
      <p:sp>
        <p:nvSpPr>
          <p:cNvPr id="7" name="Content Placeholder 2">
            <a:extLst>
              <a:ext uri="{FF2B5EF4-FFF2-40B4-BE49-F238E27FC236}">
                <a16:creationId xmlns:a16="http://schemas.microsoft.com/office/drawing/2014/main" id="{B0220D36-0B0B-184D-8149-9B9135D3625C}"/>
              </a:ext>
            </a:extLst>
          </p:cNvPr>
          <p:cNvSpPr>
            <a:spLocks noGrp="1"/>
          </p:cNvSpPr>
          <p:nvPr>
            <p:ph idx="13"/>
          </p:nvPr>
        </p:nvSpPr>
        <p:spPr>
          <a:xfrm>
            <a:off x="6352764" y="1645670"/>
            <a:ext cx="5306656" cy="4351338"/>
          </a:xfrm>
        </p:spPr>
        <p:txBody>
          <a:bodyPr/>
          <a:lstStyle>
            <a:lvl1pPr>
              <a:lnSpc>
                <a:spcPct val="100000"/>
              </a:lnSpc>
              <a:defRPr>
                <a:latin typeface="+mn-lt"/>
              </a:defRPr>
            </a:lvl1pPr>
            <a:lvl2pPr>
              <a:lnSpc>
                <a:spcPct val="100000"/>
              </a:lnSpc>
              <a:defRPr>
                <a:latin typeface="+mn-lt"/>
              </a:defRPr>
            </a:lvl2pPr>
            <a:lvl3pPr>
              <a:lnSpc>
                <a:spcPct val="100000"/>
              </a:lnSpc>
              <a:defRPr>
                <a:latin typeface="+mn-lt"/>
              </a:defRPr>
            </a:lvl3pPr>
            <a:lvl4pPr>
              <a:lnSpc>
                <a:spcPct val="100000"/>
              </a:lnSpc>
              <a:defRPr>
                <a:latin typeface="+mn-lt"/>
              </a:defRPr>
            </a:lvl4pPr>
            <a:lvl5pPr>
              <a:lnSpc>
                <a:spcPct val="100000"/>
              </a:lnSpc>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EB6356D3-CE0A-4748-8BAC-B8CD9197ED70}"/>
              </a:ext>
            </a:extLst>
          </p:cNvPr>
          <p:cNvSpPr>
            <a:spLocks noGrp="1"/>
          </p:cNvSpPr>
          <p:nvPr>
            <p:ph type="sldNum" sz="quarter" idx="4"/>
          </p:nvPr>
        </p:nvSpPr>
        <p:spPr>
          <a:xfrm>
            <a:off x="11470781" y="570009"/>
            <a:ext cx="304131" cy="365125"/>
          </a:xfrm>
          <a:prstGeom prst="rect">
            <a:avLst/>
          </a:prstGeom>
        </p:spPr>
        <p:txBody>
          <a:bodyPr vert="horz" lIns="0" tIns="45720" rIns="0" bIns="45720" rtlCol="0" anchor="ctr"/>
          <a:lstStyle>
            <a:lvl1pPr algn="l">
              <a:defRPr sz="1000" b="0" i="0">
                <a:solidFill>
                  <a:schemeClr val="accent6"/>
                </a:solidFill>
                <a:latin typeface="+mn-lt"/>
              </a:defRPr>
            </a:lvl1pPr>
          </a:lstStyle>
          <a:p>
            <a:fld id="{54797FC3-DC33-DA47-95F6-F7EB925D69E8}" type="slidenum">
              <a:rPr lang="en-US" smtClean="0"/>
              <a:pPr/>
              <a:t>‹#›</a:t>
            </a:fld>
            <a:endParaRPr lang="en-US"/>
          </a:p>
        </p:txBody>
      </p:sp>
      <p:cxnSp>
        <p:nvCxnSpPr>
          <p:cNvPr id="10" name="Straight Connector 9">
            <a:extLst>
              <a:ext uri="{FF2B5EF4-FFF2-40B4-BE49-F238E27FC236}">
                <a16:creationId xmlns:a16="http://schemas.microsoft.com/office/drawing/2014/main" id="{F234A81B-555A-5245-87EB-C17138CDA6F9}"/>
              </a:ext>
            </a:extLst>
          </p:cNvPr>
          <p:cNvCxnSpPr>
            <a:cxnSpLocks/>
          </p:cNvCxnSpPr>
          <p:nvPr userDrawn="1"/>
        </p:nvCxnSpPr>
        <p:spPr>
          <a:xfrm>
            <a:off x="11358347" y="625959"/>
            <a:ext cx="0" cy="232322"/>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CE2175C7-9CB8-2448-9B05-69F01779E8F9}"/>
              </a:ext>
            </a:extLst>
          </p:cNvPr>
          <p:cNvSpPr/>
          <p:nvPr userDrawn="1"/>
        </p:nvSpPr>
        <p:spPr>
          <a:xfrm>
            <a:off x="0" y="6392985"/>
            <a:ext cx="12192000" cy="465015"/>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363263737"/>
      </p:ext>
    </p:extLst>
  </p:cSld>
  <p:clrMapOvr>
    <a:masterClrMapping/>
  </p:clrMapOvr>
  <p:extLst>
    <p:ext uri="{DCECCB84-F9BA-43D5-87BE-67443E8EF086}">
      <p15:sldGuideLst xmlns:p15="http://schemas.microsoft.com/office/powerpoint/2012/main">
        <p15:guide id="1" orient="horz" pos="4252" userDrawn="1">
          <p15:clr>
            <a:srgbClr val="FBAE40"/>
          </p15:clr>
        </p15:guide>
        <p15:guide id="2" pos="339" userDrawn="1">
          <p15:clr>
            <a:srgbClr val="FBAE40"/>
          </p15:clr>
        </p15:guide>
        <p15:guide id="3" orient="horz" pos="3778" userDrawn="1">
          <p15:clr>
            <a:srgbClr val="FBAE40"/>
          </p15:clr>
        </p15:guide>
        <p15:guide id="4" orient="horz" pos="1033" userDrawn="1">
          <p15:clr>
            <a:srgbClr val="FBAE40"/>
          </p15:clr>
        </p15:guide>
        <p15:guide id="5" orient="horz" pos="432" userDrawn="1">
          <p15:clr>
            <a:srgbClr val="FBAE40"/>
          </p15:clr>
        </p15:guide>
        <p15:guide id="6" pos="7344" userDrawn="1">
          <p15:clr>
            <a:srgbClr val="FBAE40"/>
          </p15:clr>
        </p15:guide>
        <p15:guide id="7" pos="3685" userDrawn="1">
          <p15:clr>
            <a:srgbClr val="FBAE40"/>
          </p15:clr>
        </p15:guide>
        <p15:guide id="8" pos="3999" userDrawn="1">
          <p15:clr>
            <a:srgbClr val="FBAE40"/>
          </p15:clr>
        </p15:guide>
        <p15:guide id="9" pos="7159" userDrawn="1">
          <p15:clr>
            <a:srgbClr val="FBAE40"/>
          </p15:clr>
        </p15:guide>
        <p15:guide id="10" pos="703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ext - Three 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BCAFCE-8EC7-084D-BB9A-53CC57977D66}"/>
              </a:ext>
            </a:extLst>
          </p:cNvPr>
          <p:cNvSpPr>
            <a:spLocks noGrp="1"/>
          </p:cNvSpPr>
          <p:nvPr>
            <p:ph idx="1"/>
          </p:nvPr>
        </p:nvSpPr>
        <p:spPr>
          <a:xfrm>
            <a:off x="536365" y="1645669"/>
            <a:ext cx="3285783" cy="4532881"/>
          </a:xfrm>
        </p:spPr>
        <p:txBody>
          <a:bodyPr/>
          <a:lstStyle>
            <a:lvl1pPr>
              <a:lnSpc>
                <a:spcPct val="100000"/>
              </a:lnSpc>
              <a:defRPr>
                <a:latin typeface="+mn-lt"/>
              </a:defRPr>
            </a:lvl1pPr>
            <a:lvl2pPr>
              <a:lnSpc>
                <a:spcPct val="100000"/>
              </a:lnSpc>
              <a:defRPr>
                <a:latin typeface="+mn-lt"/>
              </a:defRPr>
            </a:lvl2pPr>
            <a:lvl3pPr>
              <a:lnSpc>
                <a:spcPct val="100000"/>
              </a:lnSpc>
              <a:defRPr>
                <a:latin typeface="+mn-lt"/>
              </a:defRPr>
            </a:lvl3pPr>
            <a:lvl4pPr>
              <a:lnSpc>
                <a:spcPct val="100000"/>
              </a:lnSpc>
              <a:defRPr>
                <a:latin typeface="+mn-lt"/>
              </a:defRPr>
            </a:lvl4pPr>
            <a:lvl5pPr>
              <a:lnSpc>
                <a:spcPct val="100000"/>
              </a:lnSpc>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536361" y="476722"/>
            <a:ext cx="10636464" cy="768545"/>
          </a:xfrm>
          <a:prstGeom prst="rect">
            <a:avLst/>
          </a:prstGeom>
        </p:spPr>
        <p:txBody>
          <a:bodyPr vert="horz" lIns="0" tIns="0" rIns="0" bIns="0" rtlCol="0" anchor="ctr">
            <a:normAutofit/>
          </a:bodyPr>
          <a:lstStyle>
            <a:lvl1pPr>
              <a:defRPr>
                <a:latin typeface="+mn-lt"/>
              </a:defRPr>
            </a:lvl1pPr>
          </a:lstStyle>
          <a:p>
            <a:r>
              <a:rPr lang="en-US"/>
              <a:t>Title and Text – Three Columns</a:t>
            </a:r>
          </a:p>
        </p:txBody>
      </p:sp>
      <p:sp>
        <p:nvSpPr>
          <p:cNvPr id="9" name="Slide Number Placeholder 5">
            <a:extLst>
              <a:ext uri="{FF2B5EF4-FFF2-40B4-BE49-F238E27FC236}">
                <a16:creationId xmlns:a16="http://schemas.microsoft.com/office/drawing/2014/main" id="{EB6356D3-CE0A-4748-8BAC-B8CD9197ED70}"/>
              </a:ext>
            </a:extLst>
          </p:cNvPr>
          <p:cNvSpPr>
            <a:spLocks noGrp="1"/>
          </p:cNvSpPr>
          <p:nvPr>
            <p:ph type="sldNum" sz="quarter" idx="4"/>
          </p:nvPr>
        </p:nvSpPr>
        <p:spPr>
          <a:xfrm>
            <a:off x="11470781" y="570009"/>
            <a:ext cx="304131" cy="365125"/>
          </a:xfrm>
          <a:prstGeom prst="rect">
            <a:avLst/>
          </a:prstGeom>
        </p:spPr>
        <p:txBody>
          <a:bodyPr vert="horz" lIns="0" tIns="45720" rIns="0" bIns="45720" rtlCol="0" anchor="ctr"/>
          <a:lstStyle>
            <a:lvl1pPr algn="l">
              <a:defRPr sz="1000" b="0" i="0">
                <a:solidFill>
                  <a:schemeClr val="accent6"/>
                </a:solidFill>
                <a:latin typeface="+mn-lt"/>
              </a:defRPr>
            </a:lvl1pPr>
          </a:lstStyle>
          <a:p>
            <a:fld id="{54797FC3-DC33-DA47-95F6-F7EB925D69E8}" type="slidenum">
              <a:rPr lang="en-US" smtClean="0"/>
              <a:pPr/>
              <a:t>‹#›</a:t>
            </a:fld>
            <a:endParaRPr lang="en-US"/>
          </a:p>
        </p:txBody>
      </p:sp>
      <p:cxnSp>
        <p:nvCxnSpPr>
          <p:cNvPr id="10" name="Straight Connector 9">
            <a:extLst>
              <a:ext uri="{FF2B5EF4-FFF2-40B4-BE49-F238E27FC236}">
                <a16:creationId xmlns:a16="http://schemas.microsoft.com/office/drawing/2014/main" id="{F234A81B-555A-5245-87EB-C17138CDA6F9}"/>
              </a:ext>
            </a:extLst>
          </p:cNvPr>
          <p:cNvCxnSpPr>
            <a:cxnSpLocks/>
          </p:cNvCxnSpPr>
          <p:nvPr userDrawn="1"/>
        </p:nvCxnSpPr>
        <p:spPr>
          <a:xfrm>
            <a:off x="11358347" y="625959"/>
            <a:ext cx="0" cy="232322"/>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1721CA2C-7612-4048-8310-44CF888BB3FA}"/>
              </a:ext>
            </a:extLst>
          </p:cNvPr>
          <p:cNvSpPr>
            <a:spLocks noGrp="1"/>
          </p:cNvSpPr>
          <p:nvPr>
            <p:ph idx="10"/>
          </p:nvPr>
        </p:nvSpPr>
        <p:spPr>
          <a:xfrm>
            <a:off x="4453113" y="1645669"/>
            <a:ext cx="3285783" cy="4532881"/>
          </a:xfrm>
        </p:spPr>
        <p:txBody>
          <a:bodyPr/>
          <a:lstStyle>
            <a:lvl1pPr>
              <a:lnSpc>
                <a:spcPct val="100000"/>
              </a:lnSpc>
              <a:defRPr>
                <a:latin typeface="+mn-lt"/>
              </a:defRPr>
            </a:lvl1pPr>
            <a:lvl2pPr>
              <a:lnSpc>
                <a:spcPct val="100000"/>
              </a:lnSpc>
              <a:defRPr>
                <a:latin typeface="+mn-lt"/>
              </a:defRPr>
            </a:lvl2pPr>
            <a:lvl3pPr>
              <a:lnSpc>
                <a:spcPct val="100000"/>
              </a:lnSpc>
              <a:defRPr>
                <a:latin typeface="+mn-lt"/>
              </a:defRPr>
            </a:lvl3pPr>
            <a:lvl4pPr>
              <a:lnSpc>
                <a:spcPct val="100000"/>
              </a:lnSpc>
              <a:defRPr>
                <a:latin typeface="+mn-lt"/>
              </a:defRPr>
            </a:lvl4pPr>
            <a:lvl5pPr>
              <a:lnSpc>
                <a:spcPct val="100000"/>
              </a:lnSpc>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BD818386-66BA-5445-8FE3-6B46BB48E16E}"/>
              </a:ext>
            </a:extLst>
          </p:cNvPr>
          <p:cNvSpPr>
            <a:spLocks noGrp="1"/>
          </p:cNvSpPr>
          <p:nvPr>
            <p:ph idx="11"/>
          </p:nvPr>
        </p:nvSpPr>
        <p:spPr>
          <a:xfrm>
            <a:off x="8369861" y="1645669"/>
            <a:ext cx="3285783" cy="4532881"/>
          </a:xfrm>
        </p:spPr>
        <p:txBody>
          <a:bodyPr/>
          <a:lstStyle>
            <a:lvl1pPr>
              <a:lnSpc>
                <a:spcPct val="100000"/>
              </a:lnSpc>
              <a:defRPr>
                <a:latin typeface="+mn-lt"/>
              </a:defRPr>
            </a:lvl1pPr>
            <a:lvl2pPr>
              <a:lnSpc>
                <a:spcPct val="100000"/>
              </a:lnSpc>
              <a:defRPr>
                <a:latin typeface="+mn-lt"/>
              </a:defRPr>
            </a:lvl2pPr>
            <a:lvl3pPr>
              <a:lnSpc>
                <a:spcPct val="100000"/>
              </a:lnSpc>
              <a:defRPr>
                <a:latin typeface="+mn-lt"/>
              </a:defRPr>
            </a:lvl3pPr>
            <a:lvl4pPr>
              <a:lnSpc>
                <a:spcPct val="100000"/>
              </a:lnSpc>
              <a:defRPr>
                <a:latin typeface="+mn-lt"/>
              </a:defRPr>
            </a:lvl4pPr>
            <a:lvl5pPr>
              <a:lnSpc>
                <a:spcPct val="100000"/>
              </a:lnSpc>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Rectangle 15">
            <a:extLst>
              <a:ext uri="{FF2B5EF4-FFF2-40B4-BE49-F238E27FC236}">
                <a16:creationId xmlns:a16="http://schemas.microsoft.com/office/drawing/2014/main" id="{CE2175C7-9CB8-2448-9B05-69F01779E8F9}"/>
              </a:ext>
            </a:extLst>
          </p:cNvPr>
          <p:cNvSpPr/>
          <p:nvPr userDrawn="1"/>
        </p:nvSpPr>
        <p:spPr>
          <a:xfrm>
            <a:off x="0" y="6392985"/>
            <a:ext cx="12192000" cy="465015"/>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541062131"/>
      </p:ext>
    </p:extLst>
  </p:cSld>
  <p:clrMapOvr>
    <a:masterClrMapping/>
  </p:clrMapOvr>
  <p:extLst>
    <p:ext uri="{DCECCB84-F9BA-43D5-87BE-67443E8EF086}">
      <p15:sldGuideLst xmlns:p15="http://schemas.microsoft.com/office/powerpoint/2012/main">
        <p15:guide id="1" pos="339" userDrawn="1">
          <p15:clr>
            <a:srgbClr val="FBAE40"/>
          </p15:clr>
        </p15:guide>
        <p15:guide id="2" orient="horz" pos="4020" userDrawn="1">
          <p15:clr>
            <a:srgbClr val="FBAE40"/>
          </p15:clr>
        </p15:guide>
        <p15:guide id="3" orient="horz" pos="1033" userDrawn="1">
          <p15:clr>
            <a:srgbClr val="FBAE40"/>
          </p15:clr>
        </p15:guide>
        <p15:guide id="4" orient="horz" pos="432" userDrawn="1">
          <p15:clr>
            <a:srgbClr val="FBAE40"/>
          </p15:clr>
        </p15:guide>
        <p15:guide id="5" pos="7344" userDrawn="1">
          <p15:clr>
            <a:srgbClr val="FBAE40"/>
          </p15:clr>
        </p15:guide>
        <p15:guide id="6" pos="7159" userDrawn="1">
          <p15:clr>
            <a:srgbClr val="FBAE40"/>
          </p15:clr>
        </p15:guide>
        <p15:guide id="7" pos="2407" userDrawn="1">
          <p15:clr>
            <a:srgbClr val="FBAE40"/>
          </p15:clr>
        </p15:guide>
        <p15:guide id="8" pos="2804" userDrawn="1">
          <p15:clr>
            <a:srgbClr val="FBAE40"/>
          </p15:clr>
        </p15:guide>
        <p15:guide id="9" pos="4879" userDrawn="1">
          <p15:clr>
            <a:srgbClr val="FBAE40"/>
          </p15:clr>
        </p15:guide>
        <p15:guide id="10" pos="5269" userDrawn="1">
          <p15:clr>
            <a:srgbClr val="FBAE40"/>
          </p15:clr>
        </p15:guide>
        <p15:guide id="11" orient="horz" pos="4252" userDrawn="1">
          <p15:clr>
            <a:srgbClr val="FBAE40"/>
          </p15:clr>
        </p15:guide>
        <p15:guide id="12" pos="7039"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DCD225-A513-DC4E-A674-AF41913CE661}"/>
              </a:ext>
            </a:extLst>
          </p:cNvPr>
          <p:cNvSpPr>
            <a:spLocks noGrp="1"/>
          </p:cNvSpPr>
          <p:nvPr>
            <p:ph type="title"/>
          </p:nvPr>
        </p:nvSpPr>
        <p:spPr>
          <a:xfrm>
            <a:off x="536360" y="476722"/>
            <a:ext cx="10573597" cy="768545"/>
          </a:xfrm>
          <a:prstGeom prst="rect">
            <a:avLst/>
          </a:prstGeom>
        </p:spPr>
        <p:txBody>
          <a:bodyPr vert="horz" lIns="0" tIns="0" rIns="0" bIns="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CB951A1-488D-7348-8268-C07AC9E26B32}"/>
              </a:ext>
            </a:extLst>
          </p:cNvPr>
          <p:cNvSpPr>
            <a:spLocks noGrp="1"/>
          </p:cNvSpPr>
          <p:nvPr>
            <p:ph type="body" idx="1"/>
          </p:nvPr>
        </p:nvSpPr>
        <p:spPr>
          <a:xfrm>
            <a:off x="536361" y="1645670"/>
            <a:ext cx="11119283" cy="4351338"/>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33860507"/>
      </p:ext>
    </p:extLst>
  </p:cSld>
  <p:clrMap bg1="lt1" tx1="dk1" bg2="lt2" tx2="dk2" accent1="accent1" accent2="accent2" accent3="accent3" accent4="accent4" accent5="accent5" accent6="accent6" hlink="hlink" folHlink="folHlink"/>
  <p:sldLayoutIdLst>
    <p:sldLayoutId id="2147483654" r:id="rId1"/>
    <p:sldLayoutId id="2147483653" r:id="rId2"/>
    <p:sldLayoutId id="2147483698" r:id="rId3"/>
    <p:sldLayoutId id="2147483700" r:id="rId4"/>
    <p:sldLayoutId id="2147483657" r:id="rId5"/>
    <p:sldLayoutId id="2147483694" r:id="rId6"/>
    <p:sldLayoutId id="2147483650" r:id="rId7"/>
    <p:sldLayoutId id="2147483652" r:id="rId8"/>
    <p:sldLayoutId id="2147483660" r:id="rId9"/>
    <p:sldLayoutId id="2147483661" r:id="rId10"/>
    <p:sldLayoutId id="2147483662" r:id="rId11"/>
    <p:sldLayoutId id="2147483663" r:id="rId12"/>
    <p:sldLayoutId id="2147483664" r:id="rId13"/>
    <p:sldLayoutId id="2147483656" r:id="rId14"/>
    <p:sldLayoutId id="2147483651" r:id="rId15"/>
    <p:sldLayoutId id="2147483655" r:id="rId16"/>
    <p:sldLayoutId id="2147483658" r:id="rId17"/>
    <p:sldLayoutId id="2147483665" r:id="rId18"/>
    <p:sldLayoutId id="2147483667" r:id="rId19"/>
    <p:sldLayoutId id="2147483666" r:id="rId20"/>
    <p:sldLayoutId id="2147483668" r:id="rId21"/>
    <p:sldLayoutId id="2147483669" r:id="rId22"/>
    <p:sldLayoutId id="2147483670" r:id="rId23"/>
    <p:sldLayoutId id="2147483671" r:id="rId24"/>
    <p:sldLayoutId id="2147483672" r:id="rId25"/>
    <p:sldLayoutId id="2147483673" r:id="rId26"/>
    <p:sldLayoutId id="2147483678" r:id="rId27"/>
    <p:sldLayoutId id="2147483679" r:id="rId28"/>
    <p:sldLayoutId id="2147483680" r:id="rId29"/>
    <p:sldLayoutId id="2147483697" r:id="rId30"/>
    <p:sldLayoutId id="2147483701" r:id="rId31"/>
    <p:sldLayoutId id="2147483702" r:id="rId32"/>
    <p:sldLayoutId id="2147483705" r:id="rId33"/>
    <p:sldLayoutId id="2147483703" r:id="rId34"/>
    <p:sldLayoutId id="2147483704" r:id="rId35"/>
    <p:sldLayoutId id="2147483681" r:id="rId36"/>
    <p:sldLayoutId id="2147483682" r:id="rId37"/>
    <p:sldLayoutId id="2147483683" r:id="rId38"/>
    <p:sldLayoutId id="2147483684" r:id="rId39"/>
    <p:sldLayoutId id="2147483659" r:id="rId40"/>
    <p:sldLayoutId id="2147483695" r:id="rId41"/>
    <p:sldLayoutId id="2147483685" r:id="rId42"/>
    <p:sldLayoutId id="2147483686" r:id="rId43"/>
    <p:sldLayoutId id="2147483696" r:id="rId44"/>
    <p:sldLayoutId id="2147483687" r:id="rId45"/>
    <p:sldLayoutId id="2147483688" r:id="rId46"/>
    <p:sldLayoutId id="2147483689" r:id="rId47"/>
    <p:sldLayoutId id="2147483690" r:id="rId48"/>
    <p:sldLayoutId id="2147483691" r:id="rId49"/>
    <p:sldLayoutId id="2147483692" r:id="rId50"/>
    <p:sldLayoutId id="2147483693" r:id="rId51"/>
    <p:sldLayoutId id="2147483706" r:id="rId52"/>
  </p:sldLayoutIdLst>
  <p:hf hdr="0" dt="0"/>
  <p:txStyles>
    <p:titleStyle>
      <a:lvl1pPr algn="l" defTabSz="914354" rtl="0" eaLnBrk="1" latinLnBrk="0" hangingPunct="1">
        <a:lnSpc>
          <a:spcPct val="90000"/>
        </a:lnSpc>
        <a:spcBef>
          <a:spcPct val="0"/>
        </a:spcBef>
        <a:buNone/>
        <a:defRPr sz="3600" b="1" kern="1200">
          <a:solidFill>
            <a:schemeClr val="accent1"/>
          </a:solidFill>
          <a:latin typeface="Proxima Nova Rg" panose="02000506030000020004" pitchFamily="50" charset="0"/>
          <a:ea typeface="+mj-ea"/>
          <a:cs typeface="+mj-cs"/>
        </a:defRPr>
      </a:lvl1pPr>
    </p:titleStyle>
    <p:bodyStyle>
      <a:lvl1pPr marL="228589" indent="-228589" algn="l" defTabSz="914354" rtl="0" eaLnBrk="1" latinLnBrk="0" hangingPunct="1">
        <a:lnSpc>
          <a:spcPct val="90000"/>
        </a:lnSpc>
        <a:spcBef>
          <a:spcPts val="1000"/>
        </a:spcBef>
        <a:buClr>
          <a:srgbClr val="006241"/>
        </a:buClr>
        <a:buFont typeface="Arial" panose="020B0604020202020204" pitchFamily="34" charset="0"/>
        <a:buChar char="•"/>
        <a:defRPr sz="2400" kern="1200">
          <a:solidFill>
            <a:schemeClr val="tx1"/>
          </a:solidFill>
          <a:latin typeface="Proxima Nova Rg" panose="02000506030000020004" pitchFamily="50" charset="0"/>
          <a:ea typeface="+mn-ea"/>
          <a:cs typeface="+mn-cs"/>
        </a:defRPr>
      </a:lvl1pPr>
      <a:lvl2pPr marL="685766" indent="-228589" algn="l" defTabSz="914354" rtl="0" eaLnBrk="1" latinLnBrk="0" hangingPunct="1">
        <a:lnSpc>
          <a:spcPct val="90000"/>
        </a:lnSpc>
        <a:spcBef>
          <a:spcPts val="500"/>
        </a:spcBef>
        <a:buClr>
          <a:srgbClr val="006241"/>
        </a:buClr>
        <a:buFont typeface="Arial" panose="020B0604020202020204" pitchFamily="34" charset="0"/>
        <a:buChar char="•"/>
        <a:defRPr sz="2000" kern="1200">
          <a:solidFill>
            <a:schemeClr val="tx1"/>
          </a:solidFill>
          <a:latin typeface="Proxima Nova Rg" panose="02000506030000020004" pitchFamily="50" charset="0"/>
          <a:ea typeface="+mn-ea"/>
          <a:cs typeface="+mn-cs"/>
        </a:defRPr>
      </a:lvl2pPr>
      <a:lvl3pPr marL="1142942" indent="-228589" algn="l" defTabSz="914354" rtl="0" eaLnBrk="1" latinLnBrk="0" hangingPunct="1">
        <a:lnSpc>
          <a:spcPct val="90000"/>
        </a:lnSpc>
        <a:spcBef>
          <a:spcPts val="500"/>
        </a:spcBef>
        <a:buClr>
          <a:srgbClr val="006241"/>
        </a:buClr>
        <a:buFont typeface="Arial" panose="020B0604020202020204" pitchFamily="34" charset="0"/>
        <a:buChar char="•"/>
        <a:defRPr sz="1800" kern="1200">
          <a:solidFill>
            <a:schemeClr val="tx1"/>
          </a:solidFill>
          <a:latin typeface="Proxima Nova Rg" panose="02000506030000020004" pitchFamily="50" charset="0"/>
          <a:ea typeface="+mn-ea"/>
          <a:cs typeface="+mn-cs"/>
        </a:defRPr>
      </a:lvl3pPr>
      <a:lvl4pPr marL="1600120" indent="-228589" algn="l" defTabSz="914354" rtl="0" eaLnBrk="1" latinLnBrk="0" hangingPunct="1">
        <a:lnSpc>
          <a:spcPct val="90000"/>
        </a:lnSpc>
        <a:spcBef>
          <a:spcPts val="500"/>
        </a:spcBef>
        <a:buClr>
          <a:srgbClr val="006241"/>
        </a:buClr>
        <a:buFont typeface="Arial" panose="020B0604020202020204" pitchFamily="34" charset="0"/>
        <a:buChar char="•"/>
        <a:defRPr sz="1600" kern="1200">
          <a:solidFill>
            <a:schemeClr val="tx1"/>
          </a:solidFill>
          <a:latin typeface="Proxima Nova Rg" panose="02000506030000020004" pitchFamily="50" charset="0"/>
          <a:ea typeface="+mn-ea"/>
          <a:cs typeface="+mn-cs"/>
        </a:defRPr>
      </a:lvl4pPr>
      <a:lvl5pPr marL="2057298" indent="-228589" algn="l" defTabSz="914354" rtl="0" eaLnBrk="1" latinLnBrk="0" hangingPunct="1">
        <a:lnSpc>
          <a:spcPct val="90000"/>
        </a:lnSpc>
        <a:spcBef>
          <a:spcPts val="500"/>
        </a:spcBef>
        <a:buClr>
          <a:srgbClr val="006241"/>
        </a:buClr>
        <a:buFont typeface="Arial" panose="020B0604020202020204" pitchFamily="34" charset="0"/>
        <a:buChar char="•"/>
        <a:defRPr sz="1600" kern="1200">
          <a:solidFill>
            <a:schemeClr val="tx1"/>
          </a:solidFill>
          <a:latin typeface="Proxima Nova Rg" panose="02000506030000020004" pitchFamily="50" charset="0"/>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svg"/><Relationship Id="rId18" Type="http://schemas.openxmlformats.org/officeDocument/2006/relationships/image" Target="../media/image24.png"/><Relationship Id="rId3" Type="http://schemas.openxmlformats.org/officeDocument/2006/relationships/image" Target="../media/image9.png"/><Relationship Id="rId21" Type="http://schemas.openxmlformats.org/officeDocument/2006/relationships/image" Target="../media/image27.svg"/><Relationship Id="rId7" Type="http://schemas.openxmlformats.org/officeDocument/2006/relationships/image" Target="../media/image13.svg"/><Relationship Id="rId12" Type="http://schemas.openxmlformats.org/officeDocument/2006/relationships/image" Target="../media/image18.png"/><Relationship Id="rId17" Type="http://schemas.openxmlformats.org/officeDocument/2006/relationships/image" Target="../media/image23.svg"/><Relationship Id="rId2" Type="http://schemas.openxmlformats.org/officeDocument/2006/relationships/notesSlide" Target="../notesSlides/notesSlide1.xml"/><Relationship Id="rId16" Type="http://schemas.openxmlformats.org/officeDocument/2006/relationships/image" Target="../media/image22.png"/><Relationship Id="rId20"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png"/><Relationship Id="rId15" Type="http://schemas.openxmlformats.org/officeDocument/2006/relationships/image" Target="../media/image21.svg"/><Relationship Id="rId10" Type="http://schemas.openxmlformats.org/officeDocument/2006/relationships/image" Target="../media/image16.png"/><Relationship Id="rId19" Type="http://schemas.openxmlformats.org/officeDocument/2006/relationships/image" Target="../media/image25.svg"/><Relationship Id="rId4" Type="http://schemas.openxmlformats.org/officeDocument/2006/relationships/image" Target="../media/image10.jpg"/><Relationship Id="rId9" Type="http://schemas.openxmlformats.org/officeDocument/2006/relationships/image" Target="../media/image15.svg"/><Relationship Id="rId14" Type="http://schemas.openxmlformats.org/officeDocument/2006/relationships/image" Target="../media/image2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52.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5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5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2.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8.xml"/><Relationship Id="rId1" Type="http://schemas.openxmlformats.org/officeDocument/2006/relationships/slideLayout" Target="../slideLayouts/slideLayout52.xml"/><Relationship Id="rId4" Type="http://schemas.openxmlformats.org/officeDocument/2006/relationships/hyperlink" Target="https://pixabay.com/illustrations/puzzle-puzzle-piece-puzzles-75658/"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14.xml"/><Relationship Id="rId5" Type="http://schemas.openxmlformats.org/officeDocument/2006/relationships/hyperlink" Target="https://creativecommons.org/licenses/by-nc-nd/3.0/" TargetMode="External"/><Relationship Id="rId4" Type="http://schemas.openxmlformats.org/officeDocument/2006/relationships/hyperlink" Target="https://ischoolsg.blogspot.com/2016/06/"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4.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21.xml"/><Relationship Id="rId1" Type="http://schemas.openxmlformats.org/officeDocument/2006/relationships/slideLayout" Target="../slideLayouts/slideLayout5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xml"/><Relationship Id="rId1" Type="http://schemas.openxmlformats.org/officeDocument/2006/relationships/slideLayout" Target="../slideLayouts/slideLayout30.xml"/><Relationship Id="rId4" Type="http://schemas.openxmlformats.org/officeDocument/2006/relationships/image" Target="cid:009F2C84-7FCE-4309-B62F-73C045347485"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hyperlink" Target="https://www.publicdomainpictures.net/en/view-image.php?image=300464&amp;picture=floral-welcome-sign"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2.xml"/></Relationships>
</file>

<file path=ppt/slides/_rels/slide5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42.xml"/><Relationship Id="rId1" Type="http://schemas.openxmlformats.org/officeDocument/2006/relationships/slideLayout" Target="../slideLayouts/slideLayout14.xml"/><Relationship Id="rId4" Type="http://schemas.openxmlformats.org/officeDocument/2006/relationships/hyperlink" Target="https://pxhere.com/en/photo/601990" TargetMode="Externa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0.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5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0.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0.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0.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5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5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5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63.xml"/><Relationship Id="rId1" Type="http://schemas.openxmlformats.org/officeDocument/2006/relationships/slideLayout" Target="../slideLayouts/slideLayout1.xml"/><Relationship Id="rId4" Type="http://schemas.openxmlformats.org/officeDocument/2006/relationships/hyperlink" Target="https://www.publicdomainpictures.net/en/view-image.php?image=290460&amp;picture=questions-amp-answers" TargetMode="External"/></Relationships>
</file>

<file path=ppt/slides/_rels/slide7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svg"/><Relationship Id="rId18" Type="http://schemas.openxmlformats.org/officeDocument/2006/relationships/image" Target="../media/image24.png"/><Relationship Id="rId3" Type="http://schemas.openxmlformats.org/officeDocument/2006/relationships/image" Target="../media/image9.png"/><Relationship Id="rId21" Type="http://schemas.openxmlformats.org/officeDocument/2006/relationships/image" Target="../media/image27.svg"/><Relationship Id="rId7" Type="http://schemas.openxmlformats.org/officeDocument/2006/relationships/image" Target="../media/image13.svg"/><Relationship Id="rId12" Type="http://schemas.openxmlformats.org/officeDocument/2006/relationships/image" Target="../media/image18.png"/><Relationship Id="rId17" Type="http://schemas.openxmlformats.org/officeDocument/2006/relationships/image" Target="../media/image23.svg"/><Relationship Id="rId2" Type="http://schemas.openxmlformats.org/officeDocument/2006/relationships/notesSlide" Target="../notesSlides/notesSlide64.xml"/><Relationship Id="rId16" Type="http://schemas.openxmlformats.org/officeDocument/2006/relationships/image" Target="../media/image22.png"/><Relationship Id="rId20"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png"/><Relationship Id="rId15" Type="http://schemas.openxmlformats.org/officeDocument/2006/relationships/image" Target="../media/image21.svg"/><Relationship Id="rId10" Type="http://schemas.openxmlformats.org/officeDocument/2006/relationships/image" Target="../media/image16.png"/><Relationship Id="rId19" Type="http://schemas.openxmlformats.org/officeDocument/2006/relationships/image" Target="../media/image25.svg"/><Relationship Id="rId4" Type="http://schemas.openxmlformats.org/officeDocument/2006/relationships/image" Target="../media/image10.jpg"/><Relationship Id="rId9" Type="http://schemas.openxmlformats.org/officeDocument/2006/relationships/image" Target="../media/image15.svg"/><Relationship Id="rId14"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28784" y="309677"/>
            <a:ext cx="7498651" cy="2387600"/>
          </a:xfrm>
        </p:spPr>
        <p:txBody>
          <a:bodyPr>
            <a:noAutofit/>
          </a:bodyPr>
          <a:lstStyle/>
          <a:p>
            <a:r>
              <a:rPr lang="en-GB" sz="4400" dirty="0" err="1">
                <a:solidFill>
                  <a:schemeClr val="accent3"/>
                </a:solidFill>
                <a:latin typeface="Proxima Nova Rg"/>
              </a:rPr>
              <a:t>Hawai</a:t>
            </a:r>
            <a:r>
              <a:rPr lang="en-GB" sz="4400" dirty="0">
                <a:solidFill>
                  <a:schemeClr val="accent3"/>
                </a:solidFill>
                <a:latin typeface="Proxima Nova Rg"/>
              </a:rPr>
              <a:t>’</a:t>
            </a:r>
            <a:r>
              <a:rPr lang="haw-US" sz="4400" dirty="0">
                <a:solidFill>
                  <a:schemeClr val="accent3"/>
                </a:solidFill>
                <a:latin typeface="Proxima Nova Rg"/>
              </a:rPr>
              <a:t>i </a:t>
            </a:r>
            <a:r>
              <a:rPr lang="en-GB" sz="4400" dirty="0">
                <a:solidFill>
                  <a:schemeClr val="accent3"/>
                </a:solidFill>
                <a:latin typeface="Proxima Nova Rg"/>
              </a:rPr>
              <a:t>Title V </a:t>
            </a:r>
            <a:br>
              <a:rPr lang="haw-US" sz="4400" dirty="0">
                <a:solidFill>
                  <a:schemeClr val="accent3"/>
                </a:solidFill>
                <a:latin typeface="Proxima Nova Rg"/>
              </a:rPr>
            </a:br>
            <a:r>
              <a:rPr lang="en-US" sz="4400" dirty="0">
                <a:solidFill>
                  <a:schemeClr val="accent3"/>
                </a:solidFill>
                <a:latin typeface="Proxima Nova Rg"/>
              </a:rPr>
              <a:t>Maternal and Child Health (MCH) Needs Assessment Meeting</a:t>
            </a:r>
            <a:endParaRPr lang="en-GB" sz="2800" dirty="0">
              <a:solidFill>
                <a:schemeClr val="accent3"/>
              </a:solidFill>
            </a:endParaRPr>
          </a:p>
        </p:txBody>
      </p:sp>
      <p:grpSp>
        <p:nvGrpSpPr>
          <p:cNvPr id="22" name="Group 21">
            <a:extLst>
              <a:ext uri="{FF2B5EF4-FFF2-40B4-BE49-F238E27FC236}">
                <a16:creationId xmlns:a16="http://schemas.microsoft.com/office/drawing/2014/main" id="{068C350F-B8FB-FF17-1EDE-A2DA17FBD223}"/>
              </a:ext>
            </a:extLst>
          </p:cNvPr>
          <p:cNvGrpSpPr/>
          <p:nvPr/>
        </p:nvGrpSpPr>
        <p:grpSpPr>
          <a:xfrm>
            <a:off x="6259483" y="5419899"/>
            <a:ext cx="5569117" cy="1559248"/>
            <a:chOff x="2959330" y="4181302"/>
            <a:chExt cx="5569117" cy="1559248"/>
          </a:xfrm>
        </p:grpSpPr>
        <p:sp>
          <p:nvSpPr>
            <p:cNvPr id="16" name="Cube 15">
              <a:extLst>
                <a:ext uri="{FF2B5EF4-FFF2-40B4-BE49-F238E27FC236}">
                  <a16:creationId xmlns:a16="http://schemas.microsoft.com/office/drawing/2014/main" id="{4F680961-6A17-8B14-7765-7BC2CBFA7AE3}"/>
                </a:ext>
              </a:extLst>
            </p:cNvPr>
            <p:cNvSpPr/>
            <p:nvPr/>
          </p:nvSpPr>
          <p:spPr>
            <a:xfrm>
              <a:off x="2959330" y="4181302"/>
              <a:ext cx="5569117" cy="1439081"/>
            </a:xfrm>
            <a:prstGeom prst="cub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4" name="Picture 4">
              <a:extLst>
                <a:ext uri="{FF2B5EF4-FFF2-40B4-BE49-F238E27FC236}">
                  <a16:creationId xmlns:a16="http://schemas.microsoft.com/office/drawing/2014/main" id="{FBF88772-1E13-1AE9-D520-3C6A9E566FDB}"/>
                </a:ext>
              </a:extLst>
            </p:cNvPr>
            <p:cNvPicPr>
              <a:picLocks noChangeAspect="1"/>
            </p:cNvPicPr>
            <p:nvPr/>
          </p:nvPicPr>
          <p:blipFill>
            <a:blip r:embed="rId3"/>
            <a:stretch>
              <a:fillRect/>
            </a:stretch>
          </p:blipFill>
          <p:spPr>
            <a:xfrm>
              <a:off x="3172490" y="4523050"/>
              <a:ext cx="4970472" cy="1217500"/>
            </a:xfrm>
            <a:prstGeom prst="rect">
              <a:avLst/>
            </a:prstGeom>
            <a:ln>
              <a:noFill/>
            </a:ln>
          </p:spPr>
        </p:pic>
      </p:grpSp>
      <p:grpSp>
        <p:nvGrpSpPr>
          <p:cNvPr id="26" name="Group 25">
            <a:extLst>
              <a:ext uri="{FF2B5EF4-FFF2-40B4-BE49-F238E27FC236}">
                <a16:creationId xmlns:a16="http://schemas.microsoft.com/office/drawing/2014/main" id="{96B5C48F-9967-B809-9161-7CA31265EBC7}"/>
              </a:ext>
            </a:extLst>
          </p:cNvPr>
          <p:cNvGrpSpPr/>
          <p:nvPr/>
        </p:nvGrpSpPr>
        <p:grpSpPr>
          <a:xfrm>
            <a:off x="6795478" y="4385665"/>
            <a:ext cx="4324801" cy="1221144"/>
            <a:chOff x="3825134" y="3754405"/>
            <a:chExt cx="4324801" cy="1221144"/>
          </a:xfrm>
        </p:grpSpPr>
        <p:sp>
          <p:nvSpPr>
            <p:cNvPr id="25" name="Cube 24">
              <a:extLst>
                <a:ext uri="{FF2B5EF4-FFF2-40B4-BE49-F238E27FC236}">
                  <a16:creationId xmlns:a16="http://schemas.microsoft.com/office/drawing/2014/main" id="{A927E598-BA86-8EF3-59D8-BC94F5BEDAD0}"/>
                </a:ext>
              </a:extLst>
            </p:cNvPr>
            <p:cNvSpPr/>
            <p:nvPr/>
          </p:nvSpPr>
          <p:spPr>
            <a:xfrm>
              <a:off x="3825134" y="3754405"/>
              <a:ext cx="4324801" cy="1221144"/>
            </a:xfrm>
            <a:prstGeom prst="cub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5" name="Picture 14" descr="A logo with a circle and a letter&#10;&#10;Description automatically generated">
              <a:extLst>
                <a:ext uri="{FF2B5EF4-FFF2-40B4-BE49-F238E27FC236}">
                  <a16:creationId xmlns:a16="http://schemas.microsoft.com/office/drawing/2014/main" id="{DDED6333-7687-6E00-E7DB-4BFF9D8474F3}"/>
                </a:ext>
              </a:extLst>
            </p:cNvPr>
            <p:cNvPicPr>
              <a:picLocks noChangeAspect="1"/>
            </p:cNvPicPr>
            <p:nvPr/>
          </p:nvPicPr>
          <p:blipFill>
            <a:blip r:embed="rId4"/>
            <a:stretch>
              <a:fillRect/>
            </a:stretch>
          </p:blipFill>
          <p:spPr>
            <a:xfrm>
              <a:off x="4011706" y="4103872"/>
              <a:ext cx="3595244" cy="794417"/>
            </a:xfrm>
            <a:prstGeom prst="rect">
              <a:avLst/>
            </a:prstGeom>
            <a:ln>
              <a:solidFill>
                <a:schemeClr val="bg1"/>
              </a:solidFill>
            </a:ln>
          </p:spPr>
        </p:pic>
      </p:grpSp>
      <p:sp>
        <p:nvSpPr>
          <p:cNvPr id="18" name="Cube 17">
            <a:extLst>
              <a:ext uri="{FF2B5EF4-FFF2-40B4-BE49-F238E27FC236}">
                <a16:creationId xmlns:a16="http://schemas.microsoft.com/office/drawing/2014/main" id="{0ED46A48-EE9C-CFCF-B1ED-5F9F54FA6696}"/>
              </a:ext>
            </a:extLst>
          </p:cNvPr>
          <p:cNvSpPr/>
          <p:nvPr/>
        </p:nvSpPr>
        <p:spPr>
          <a:xfrm rot="687498">
            <a:off x="10630148" y="4745469"/>
            <a:ext cx="1160101" cy="1007112"/>
          </a:xfrm>
          <a:prstGeom prst="cub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8" name="Cube 27">
            <a:extLst>
              <a:ext uri="{FF2B5EF4-FFF2-40B4-BE49-F238E27FC236}">
                <a16:creationId xmlns:a16="http://schemas.microsoft.com/office/drawing/2014/main" id="{D0BDF0A4-493D-E476-845C-0A61985B7F1A}"/>
              </a:ext>
            </a:extLst>
          </p:cNvPr>
          <p:cNvSpPr/>
          <p:nvPr/>
        </p:nvSpPr>
        <p:spPr>
          <a:xfrm>
            <a:off x="5865490" y="4932216"/>
            <a:ext cx="955964" cy="889462"/>
          </a:xfrm>
          <a:prstGeom prst="cub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b="1" dirty="0"/>
          </a:p>
        </p:txBody>
      </p:sp>
      <p:grpSp>
        <p:nvGrpSpPr>
          <p:cNvPr id="24" name="Group 23">
            <a:extLst>
              <a:ext uri="{FF2B5EF4-FFF2-40B4-BE49-F238E27FC236}">
                <a16:creationId xmlns:a16="http://schemas.microsoft.com/office/drawing/2014/main" id="{CF6E361A-BF09-1757-6099-C4137EE22E69}"/>
              </a:ext>
            </a:extLst>
          </p:cNvPr>
          <p:cNvGrpSpPr/>
          <p:nvPr/>
        </p:nvGrpSpPr>
        <p:grpSpPr>
          <a:xfrm>
            <a:off x="8146472" y="2015602"/>
            <a:ext cx="2806535" cy="2504506"/>
            <a:chOff x="7996193" y="2282977"/>
            <a:chExt cx="2806535" cy="2504506"/>
          </a:xfrm>
        </p:grpSpPr>
        <p:sp>
          <p:nvSpPr>
            <p:cNvPr id="23" name="Cube 22">
              <a:extLst>
                <a:ext uri="{FF2B5EF4-FFF2-40B4-BE49-F238E27FC236}">
                  <a16:creationId xmlns:a16="http://schemas.microsoft.com/office/drawing/2014/main" id="{BCA7A033-70F3-CEA4-6660-463E5683C293}"/>
                </a:ext>
              </a:extLst>
            </p:cNvPr>
            <p:cNvSpPr/>
            <p:nvPr/>
          </p:nvSpPr>
          <p:spPr>
            <a:xfrm>
              <a:off x="7996193" y="2282977"/>
              <a:ext cx="2806535" cy="2504506"/>
            </a:xfrm>
            <a:prstGeom prst="cub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nvGrpSpPr>
            <p:cNvPr id="10" name="Group 9">
              <a:extLst>
                <a:ext uri="{FF2B5EF4-FFF2-40B4-BE49-F238E27FC236}">
                  <a16:creationId xmlns:a16="http://schemas.microsoft.com/office/drawing/2014/main" id="{41117812-FDE1-D8A0-DFDA-888B337CB9C8}"/>
                </a:ext>
              </a:extLst>
            </p:cNvPr>
            <p:cNvGrpSpPr/>
            <p:nvPr/>
          </p:nvGrpSpPr>
          <p:grpSpPr>
            <a:xfrm>
              <a:off x="8104051" y="2923706"/>
              <a:ext cx="1913255" cy="1823841"/>
              <a:chOff x="9991227" y="457200"/>
              <a:chExt cx="1644391" cy="1677802"/>
            </a:xfrm>
          </p:grpSpPr>
          <p:sp>
            <p:nvSpPr>
              <p:cNvPr id="9" name="Rectangle 8">
                <a:extLst>
                  <a:ext uri="{FF2B5EF4-FFF2-40B4-BE49-F238E27FC236}">
                    <a16:creationId xmlns:a16="http://schemas.microsoft.com/office/drawing/2014/main" id="{48751878-8207-D1DE-36BE-52884FFA73B5}"/>
                  </a:ext>
                </a:extLst>
              </p:cNvPr>
              <p:cNvSpPr/>
              <p:nvPr/>
            </p:nvSpPr>
            <p:spPr>
              <a:xfrm>
                <a:off x="9991227" y="457200"/>
                <a:ext cx="1644391" cy="1677802"/>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8" name="Picture 7" descr="A logo with a person in the middle&#10;&#10;Description automatically generated">
                <a:extLst>
                  <a:ext uri="{FF2B5EF4-FFF2-40B4-BE49-F238E27FC236}">
                    <a16:creationId xmlns:a16="http://schemas.microsoft.com/office/drawing/2014/main" id="{8550C0C6-A6ED-8A2F-49A3-B82D9E67E37B}"/>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0007853" y="496847"/>
                <a:ext cx="1616967" cy="1615443"/>
              </a:xfrm>
              <a:prstGeom prst="rect">
                <a:avLst/>
              </a:prstGeom>
              <a:ln>
                <a:noFill/>
              </a:ln>
            </p:spPr>
          </p:pic>
        </p:grpSp>
      </p:grpSp>
      <p:sp>
        <p:nvSpPr>
          <p:cNvPr id="17" name="Cube 16">
            <a:extLst>
              <a:ext uri="{FF2B5EF4-FFF2-40B4-BE49-F238E27FC236}">
                <a16:creationId xmlns:a16="http://schemas.microsoft.com/office/drawing/2014/main" id="{FE681EA4-CC50-083A-C0C5-2E76DCB2D0E8}"/>
              </a:ext>
            </a:extLst>
          </p:cNvPr>
          <p:cNvSpPr/>
          <p:nvPr/>
        </p:nvSpPr>
        <p:spPr>
          <a:xfrm>
            <a:off x="10386622" y="3753761"/>
            <a:ext cx="963258" cy="823020"/>
          </a:xfrm>
          <a:prstGeom prst="cub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b="1" dirty="0"/>
          </a:p>
        </p:txBody>
      </p:sp>
      <p:sp>
        <p:nvSpPr>
          <p:cNvPr id="19" name="Cube 18">
            <a:extLst>
              <a:ext uri="{FF2B5EF4-FFF2-40B4-BE49-F238E27FC236}">
                <a16:creationId xmlns:a16="http://schemas.microsoft.com/office/drawing/2014/main" id="{F763708C-C154-F743-10F6-821F4494DF9A}"/>
              </a:ext>
            </a:extLst>
          </p:cNvPr>
          <p:cNvSpPr/>
          <p:nvPr/>
        </p:nvSpPr>
        <p:spPr>
          <a:xfrm rot="21055840">
            <a:off x="7234239" y="3842908"/>
            <a:ext cx="955964" cy="889462"/>
          </a:xfrm>
          <a:prstGeom prst="cub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7" name="Cube 26">
            <a:extLst>
              <a:ext uri="{FF2B5EF4-FFF2-40B4-BE49-F238E27FC236}">
                <a16:creationId xmlns:a16="http://schemas.microsoft.com/office/drawing/2014/main" id="{331C169C-24C2-0B48-7E68-90B6B3F76CE4}"/>
              </a:ext>
            </a:extLst>
          </p:cNvPr>
          <p:cNvSpPr/>
          <p:nvPr/>
        </p:nvSpPr>
        <p:spPr>
          <a:xfrm>
            <a:off x="11461734" y="5976851"/>
            <a:ext cx="955964" cy="889462"/>
          </a:xfrm>
          <a:prstGeom prst="cub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b="1" dirty="0"/>
          </a:p>
        </p:txBody>
      </p:sp>
      <p:sp>
        <p:nvSpPr>
          <p:cNvPr id="29" name="Cube 28">
            <a:extLst>
              <a:ext uri="{FF2B5EF4-FFF2-40B4-BE49-F238E27FC236}">
                <a16:creationId xmlns:a16="http://schemas.microsoft.com/office/drawing/2014/main" id="{FA239302-9EE5-0572-89A0-042B587510C8}"/>
              </a:ext>
            </a:extLst>
          </p:cNvPr>
          <p:cNvSpPr/>
          <p:nvPr/>
        </p:nvSpPr>
        <p:spPr>
          <a:xfrm>
            <a:off x="5075216" y="5817908"/>
            <a:ext cx="1372954" cy="1174095"/>
          </a:xfrm>
          <a:prstGeom prst="cub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b="1" dirty="0"/>
          </a:p>
        </p:txBody>
      </p:sp>
      <p:pic>
        <p:nvPicPr>
          <p:cNvPr id="31" name="Graphic 30" descr="Woman with baby outline">
            <a:extLst>
              <a:ext uri="{FF2B5EF4-FFF2-40B4-BE49-F238E27FC236}">
                <a16:creationId xmlns:a16="http://schemas.microsoft.com/office/drawing/2014/main" id="{28410A38-356F-5351-E12E-F73EAD3721A4}"/>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5938290" y="5251257"/>
            <a:ext cx="521771" cy="521771"/>
          </a:xfrm>
          <a:prstGeom prst="rect">
            <a:avLst/>
          </a:prstGeom>
        </p:spPr>
      </p:pic>
      <p:pic>
        <p:nvPicPr>
          <p:cNvPr id="32" name="Graphic 31" descr="Pregnant lady outline">
            <a:extLst>
              <a:ext uri="{FF2B5EF4-FFF2-40B4-BE49-F238E27FC236}">
                <a16:creationId xmlns:a16="http://schemas.microsoft.com/office/drawing/2014/main" id="{246CAD59-1AC7-4D80-16CF-E79C9B043B8B}"/>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rot="20978241">
            <a:off x="7498393" y="4073767"/>
            <a:ext cx="521771" cy="521771"/>
          </a:xfrm>
          <a:prstGeom prst="rect">
            <a:avLst/>
          </a:prstGeom>
        </p:spPr>
      </p:pic>
      <p:pic>
        <p:nvPicPr>
          <p:cNvPr id="34" name="Graphic 33" descr="Child with balloon outline">
            <a:extLst>
              <a:ext uri="{FF2B5EF4-FFF2-40B4-BE49-F238E27FC236}">
                <a16:creationId xmlns:a16="http://schemas.microsoft.com/office/drawing/2014/main" id="{C8A86997-530C-CC33-68E3-82566A2A61B4}"/>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10514872" y="3981711"/>
            <a:ext cx="521771" cy="521771"/>
          </a:xfrm>
          <a:prstGeom prst="rect">
            <a:avLst/>
          </a:prstGeom>
        </p:spPr>
      </p:pic>
      <p:pic>
        <p:nvPicPr>
          <p:cNvPr id="35" name="Graphic 34" descr="Dance outline">
            <a:extLst>
              <a:ext uri="{FF2B5EF4-FFF2-40B4-BE49-F238E27FC236}">
                <a16:creationId xmlns:a16="http://schemas.microsoft.com/office/drawing/2014/main" id="{54EF8058-348E-8412-F64B-78865E103158}"/>
              </a:ext>
            </a:extLst>
          </p:cNvPr>
          <p:cNvPicPr>
            <a:picLocks noChangeAspect="1"/>
          </p:cNvPicPr>
          <p:nvPr/>
        </p:nvPicPr>
        <p:blipFill>
          <a:blip r:embed="rId12">
            <a:extLst>
              <a:ext uri="{96DAC541-7B7A-43D3-8B79-37D633B846F1}">
                <asvg:svgBlip xmlns:asvg="http://schemas.microsoft.com/office/drawing/2016/SVG/main" r:embed="rId13"/>
              </a:ext>
            </a:extLst>
          </a:blip>
          <a:srcRect/>
          <a:stretch/>
        </p:blipFill>
        <p:spPr>
          <a:xfrm rot="647829">
            <a:off x="10831590" y="5082980"/>
            <a:ext cx="521771" cy="521771"/>
          </a:xfrm>
          <a:prstGeom prst="rect">
            <a:avLst/>
          </a:prstGeom>
        </p:spPr>
      </p:pic>
      <p:pic>
        <p:nvPicPr>
          <p:cNvPr id="37" name="Graphic 36" descr="Man With Pram outline">
            <a:extLst>
              <a:ext uri="{FF2B5EF4-FFF2-40B4-BE49-F238E27FC236}">
                <a16:creationId xmlns:a16="http://schemas.microsoft.com/office/drawing/2014/main" id="{9D469AE3-D2DD-6E5F-AB2B-E4C00C545104}"/>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1557340" y="6238948"/>
            <a:ext cx="542519" cy="542519"/>
          </a:xfrm>
          <a:prstGeom prst="rect">
            <a:avLst/>
          </a:prstGeom>
        </p:spPr>
      </p:pic>
      <p:pic>
        <p:nvPicPr>
          <p:cNvPr id="39" name="Graphic 38" descr="Family with two children outline">
            <a:extLst>
              <a:ext uri="{FF2B5EF4-FFF2-40B4-BE49-F238E27FC236}">
                <a16:creationId xmlns:a16="http://schemas.microsoft.com/office/drawing/2014/main" id="{9CE20E21-43D2-5BE2-0C32-EA861624F4F7}"/>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5143339" y="6238948"/>
            <a:ext cx="722151" cy="722151"/>
          </a:xfrm>
          <a:prstGeom prst="rect">
            <a:avLst/>
          </a:prstGeom>
        </p:spPr>
      </p:pic>
      <p:pic>
        <p:nvPicPr>
          <p:cNvPr id="41" name="Graphic 40" descr="Person in wheelchair outline">
            <a:extLst>
              <a:ext uri="{FF2B5EF4-FFF2-40B4-BE49-F238E27FC236}">
                <a16:creationId xmlns:a16="http://schemas.microsoft.com/office/drawing/2014/main" id="{F26B4C89-9EB8-71C3-299E-092E8043FA54}"/>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5739040" y="6409862"/>
            <a:ext cx="457200" cy="457200"/>
          </a:xfrm>
          <a:prstGeom prst="rect">
            <a:avLst/>
          </a:prstGeom>
        </p:spPr>
      </p:pic>
      <p:sp>
        <p:nvSpPr>
          <p:cNvPr id="44" name="Subtitle 42">
            <a:extLst>
              <a:ext uri="{FF2B5EF4-FFF2-40B4-BE49-F238E27FC236}">
                <a16:creationId xmlns:a16="http://schemas.microsoft.com/office/drawing/2014/main" id="{CA1A3223-790E-3D0D-D80B-C83ED0ABDDF5}"/>
              </a:ext>
            </a:extLst>
          </p:cNvPr>
          <p:cNvSpPr>
            <a:spLocks noGrp="1"/>
          </p:cNvSpPr>
          <p:nvPr>
            <p:ph type="subTitle" idx="1"/>
          </p:nvPr>
        </p:nvSpPr>
        <p:spPr>
          <a:xfrm>
            <a:off x="428784" y="3490676"/>
            <a:ext cx="9144000" cy="1655762"/>
          </a:xfrm>
        </p:spPr>
        <p:txBody>
          <a:bodyPr/>
          <a:lstStyle/>
          <a:p>
            <a:r>
              <a:rPr lang="haw-US" dirty="0"/>
              <a:t>May 8-9, 2024</a:t>
            </a:r>
          </a:p>
          <a:p>
            <a:r>
              <a:rPr lang="haw-US" dirty="0"/>
              <a:t>9:00am – 4:00pm</a:t>
            </a:r>
            <a:endParaRPr lang="en-US" dirty="0"/>
          </a:p>
        </p:txBody>
      </p:sp>
      <p:pic>
        <p:nvPicPr>
          <p:cNvPr id="46" name="Graphic 45" descr="User Crown Female outline">
            <a:extLst>
              <a:ext uri="{FF2B5EF4-FFF2-40B4-BE49-F238E27FC236}">
                <a16:creationId xmlns:a16="http://schemas.microsoft.com/office/drawing/2014/main" id="{526DC6B9-3137-C9EE-388F-6645D0AB48E5}"/>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rot="21286302">
            <a:off x="7267933" y="4271645"/>
            <a:ext cx="444174" cy="444174"/>
          </a:xfrm>
          <a:prstGeom prst="rect">
            <a:avLst/>
          </a:prstGeom>
        </p:spPr>
      </p:pic>
    </p:spTree>
    <p:extLst>
      <p:ext uri="{BB962C8B-B14F-4D97-AF65-F5344CB8AC3E}">
        <p14:creationId xmlns:p14="http://schemas.microsoft.com/office/powerpoint/2010/main" val="2151588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Title V Grant Requirements</a:t>
            </a:r>
          </a:p>
        </p:txBody>
      </p:sp>
      <p:sp>
        <p:nvSpPr>
          <p:cNvPr id="2" name="Content Placeholder 1"/>
          <p:cNvSpPr>
            <a:spLocks noGrp="1"/>
          </p:cNvSpPr>
          <p:nvPr>
            <p:ph idx="1"/>
          </p:nvPr>
        </p:nvSpPr>
        <p:spPr>
          <a:xfrm>
            <a:off x="630839" y="1373519"/>
            <a:ext cx="8596668" cy="4110962"/>
          </a:xfrm>
        </p:spPr>
        <p:txBody>
          <a:bodyPr>
            <a:normAutofit/>
          </a:bodyPr>
          <a:lstStyle/>
          <a:p>
            <a:r>
              <a:rPr lang="en-US" altLang="en-US" sz="2800" dirty="0">
                <a:latin typeface="+mj-lt"/>
                <a:ea typeface="+mj-ea"/>
                <a:cs typeface="+mj-cs"/>
              </a:rPr>
              <a:t>Extensive annual reporting</a:t>
            </a:r>
          </a:p>
          <a:p>
            <a:r>
              <a:rPr lang="en-US" altLang="en-US" sz="2800" dirty="0">
                <a:latin typeface="+mj-lt"/>
                <a:ea typeface="+mj-ea"/>
                <a:cs typeface="+mj-cs"/>
              </a:rPr>
              <a:t>Monitor/track 70+ data measures</a:t>
            </a:r>
          </a:p>
          <a:p>
            <a:r>
              <a:rPr lang="en-US" altLang="en-US" sz="2800" dirty="0">
                <a:latin typeface="+mj-lt"/>
                <a:ea typeface="+mj-ea"/>
                <a:cs typeface="+mj-cs"/>
              </a:rPr>
              <a:t>Conduct Needs Assessment</a:t>
            </a:r>
          </a:p>
          <a:p>
            <a:r>
              <a:rPr lang="en-US" altLang="en-US" sz="2800" dirty="0">
                <a:latin typeface="+mj-lt"/>
                <a:ea typeface="+mj-ea"/>
                <a:cs typeface="+mj-cs"/>
              </a:rPr>
              <a:t>Focus on a minimum of 7-10 state priorities</a:t>
            </a:r>
          </a:p>
          <a:p>
            <a:pPr lvl="1"/>
            <a:r>
              <a:rPr lang="en-US" altLang="en-US" sz="2800" dirty="0">
                <a:latin typeface="+mj-lt"/>
                <a:ea typeface="+mj-ea"/>
                <a:cs typeface="+mj-cs"/>
              </a:rPr>
              <a:t>Priorities selected from a list of 15 national health issues</a:t>
            </a:r>
          </a:p>
          <a:p>
            <a:r>
              <a:rPr lang="en-US" altLang="en-US" sz="2800" dirty="0">
                <a:latin typeface="+mj-lt"/>
                <a:ea typeface="+mj-ea"/>
                <a:cs typeface="+mj-cs"/>
              </a:rPr>
              <a:t>Can identify </a:t>
            </a:r>
            <a:r>
              <a:rPr lang="en-US" altLang="en-US" sz="2800" u="sng" dirty="0">
                <a:latin typeface="+mj-lt"/>
                <a:ea typeface="+mj-ea"/>
                <a:cs typeface="+mj-cs"/>
              </a:rPr>
              <a:t>state-specific</a:t>
            </a:r>
            <a:r>
              <a:rPr lang="en-US" altLang="en-US" sz="2800" dirty="0">
                <a:latin typeface="+mj-lt"/>
                <a:ea typeface="+mj-ea"/>
                <a:cs typeface="+mj-cs"/>
              </a:rPr>
              <a:t> priorities</a:t>
            </a:r>
          </a:p>
          <a:p>
            <a:pPr lvl="1"/>
            <a:endParaRPr lang="en-US" altLang="en-US" sz="2600" dirty="0">
              <a:solidFill>
                <a:schemeClr val="tx2"/>
              </a:solidFill>
              <a:latin typeface="+mj-lt"/>
              <a:ea typeface="+mj-ea"/>
              <a:cs typeface="+mj-cs"/>
            </a:endParaRPr>
          </a:p>
        </p:txBody>
      </p:sp>
    </p:spTree>
    <p:extLst>
      <p:ext uri="{BB962C8B-B14F-4D97-AF65-F5344CB8AC3E}">
        <p14:creationId xmlns:p14="http://schemas.microsoft.com/office/powerpoint/2010/main" val="1396991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Determining Priorities</a:t>
            </a:r>
          </a:p>
        </p:txBody>
      </p:sp>
      <p:sp>
        <p:nvSpPr>
          <p:cNvPr id="2" name="Content Placeholder 1"/>
          <p:cNvSpPr>
            <a:spLocks noGrp="1"/>
          </p:cNvSpPr>
          <p:nvPr>
            <p:ph idx="1"/>
          </p:nvPr>
        </p:nvSpPr>
        <p:spPr>
          <a:xfrm>
            <a:off x="677334" y="1696065"/>
            <a:ext cx="8596668" cy="4345297"/>
          </a:xfrm>
        </p:spPr>
        <p:txBody>
          <a:bodyPr>
            <a:normAutofit/>
          </a:bodyPr>
          <a:lstStyle/>
          <a:p>
            <a:r>
              <a:rPr lang="en-US" altLang="en-US" sz="2800" dirty="0">
                <a:latin typeface="+mj-lt"/>
                <a:ea typeface="+mj-ea"/>
                <a:cs typeface="+mj-cs"/>
              </a:rPr>
              <a:t>Large population to monitor</a:t>
            </a:r>
          </a:p>
          <a:p>
            <a:r>
              <a:rPr lang="en-US" altLang="en-US" sz="2800" dirty="0">
                <a:latin typeface="+mj-lt"/>
                <a:ea typeface="+mj-ea"/>
                <a:cs typeface="+mj-cs"/>
              </a:rPr>
              <a:t>Many health issues for the population</a:t>
            </a:r>
          </a:p>
          <a:p>
            <a:r>
              <a:rPr lang="en-US" altLang="en-US" sz="2800" dirty="0">
                <a:latin typeface="+mj-lt"/>
                <a:ea typeface="+mj-ea"/>
                <a:cs typeface="+mj-cs"/>
              </a:rPr>
              <a:t>Limited resources</a:t>
            </a:r>
          </a:p>
          <a:p>
            <a:r>
              <a:rPr lang="en-US" altLang="en-US" sz="2800" dirty="0">
                <a:latin typeface="+mj-lt"/>
                <a:ea typeface="+mj-ea"/>
                <a:cs typeface="+mj-cs"/>
              </a:rPr>
              <a:t>Identify priorities</a:t>
            </a:r>
          </a:p>
          <a:p>
            <a:r>
              <a:rPr lang="en-US" altLang="en-US" sz="2800" dirty="0">
                <a:latin typeface="+mj-lt"/>
                <a:ea typeface="+mj-ea"/>
                <a:cs typeface="+mj-cs"/>
              </a:rPr>
              <a:t>Work in partnership</a:t>
            </a:r>
          </a:p>
        </p:txBody>
      </p:sp>
    </p:spTree>
    <p:extLst>
      <p:ext uri="{BB962C8B-B14F-4D97-AF65-F5344CB8AC3E}">
        <p14:creationId xmlns:p14="http://schemas.microsoft.com/office/powerpoint/2010/main" val="1115513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67B11E-8F66-C8AD-067D-A5749EE2104D}"/>
              </a:ext>
            </a:extLst>
          </p:cNvPr>
          <p:cNvSpPr>
            <a:spLocks noGrp="1"/>
          </p:cNvSpPr>
          <p:nvPr>
            <p:ph type="ctrTitle"/>
          </p:nvPr>
        </p:nvSpPr>
        <p:spPr/>
        <p:txBody>
          <a:bodyPr/>
          <a:lstStyle/>
          <a:p>
            <a:r>
              <a:rPr lang="en-US" dirty="0"/>
              <a:t>Overview of Needs Assessment</a:t>
            </a:r>
          </a:p>
        </p:txBody>
      </p:sp>
      <p:sp>
        <p:nvSpPr>
          <p:cNvPr id="5" name="Subtitle 4">
            <a:extLst>
              <a:ext uri="{FF2B5EF4-FFF2-40B4-BE49-F238E27FC236}">
                <a16:creationId xmlns:a16="http://schemas.microsoft.com/office/drawing/2014/main" id="{0BEDA3B5-2CD4-C5FE-514F-62E803A3E8D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97974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101333-482E-36BB-83FD-E7A1839516BC}"/>
              </a:ext>
            </a:extLst>
          </p:cNvPr>
          <p:cNvSpPr>
            <a:spLocks noGrp="1"/>
          </p:cNvSpPr>
          <p:nvPr>
            <p:ph type="title"/>
          </p:nvPr>
        </p:nvSpPr>
        <p:spPr>
          <a:xfrm>
            <a:off x="536364" y="476722"/>
            <a:ext cx="10636465" cy="768545"/>
          </a:xfrm>
        </p:spPr>
        <p:txBody>
          <a:bodyPr anchor="ctr">
            <a:normAutofit/>
          </a:bodyPr>
          <a:lstStyle/>
          <a:p>
            <a:r>
              <a:rPr lang="en-US"/>
              <a:t>What is Needs Assessment?</a:t>
            </a:r>
            <a:endParaRPr lang="en-US" b="0"/>
          </a:p>
        </p:txBody>
      </p:sp>
      <p:sp>
        <p:nvSpPr>
          <p:cNvPr id="5" name="Slide Number Placeholder 4">
            <a:extLst>
              <a:ext uri="{FF2B5EF4-FFF2-40B4-BE49-F238E27FC236}">
                <a16:creationId xmlns:a16="http://schemas.microsoft.com/office/drawing/2014/main" id="{DA3BCC26-2C2F-0FD5-1AE5-8425ACEAA618}"/>
              </a:ext>
            </a:extLst>
          </p:cNvPr>
          <p:cNvSpPr>
            <a:spLocks noGrp="1"/>
          </p:cNvSpPr>
          <p:nvPr>
            <p:ph type="sldNum" sz="quarter" idx="4"/>
          </p:nvPr>
        </p:nvSpPr>
        <p:spPr>
          <a:xfrm>
            <a:off x="11470781" y="570009"/>
            <a:ext cx="304131" cy="365125"/>
          </a:xfrm>
        </p:spPr>
        <p:txBody>
          <a:bodyPr anchor="ctr">
            <a:normAutofit/>
          </a:bodyPr>
          <a:lstStyle/>
          <a:p>
            <a:pPr>
              <a:spcAft>
                <a:spcPts val="600"/>
              </a:spcAft>
            </a:pPr>
            <a:fld id="{54797FC3-DC33-DA47-95F6-F7EB925D69E8}" type="slidenum">
              <a:rPr lang="en-US" smtClean="0"/>
              <a:pPr>
                <a:spcAft>
                  <a:spcPts val="600"/>
                </a:spcAft>
              </a:pPr>
              <a:t>13</a:t>
            </a:fld>
            <a:endParaRPr lang="en-US"/>
          </a:p>
        </p:txBody>
      </p:sp>
      <p:graphicFrame>
        <p:nvGraphicFramePr>
          <p:cNvPr id="7" name="Content Placeholder 1">
            <a:extLst>
              <a:ext uri="{FF2B5EF4-FFF2-40B4-BE49-F238E27FC236}">
                <a16:creationId xmlns:a16="http://schemas.microsoft.com/office/drawing/2014/main" id="{64E45927-52A0-D4F1-0E35-A13AF3E5F742}"/>
              </a:ext>
            </a:extLst>
          </p:cNvPr>
          <p:cNvGraphicFramePr>
            <a:graphicFrameLocks noGrp="1"/>
          </p:cNvGraphicFramePr>
          <p:nvPr>
            <p:ph idx="1"/>
            <p:extLst>
              <p:ext uri="{D42A27DB-BD31-4B8C-83A1-F6EECF244321}">
                <p14:modId xmlns:p14="http://schemas.microsoft.com/office/powerpoint/2010/main" val="3092618688"/>
              </p:ext>
            </p:extLst>
          </p:nvPr>
        </p:nvGraphicFramePr>
        <p:xfrm>
          <a:off x="503563" y="1184812"/>
          <a:ext cx="11119283"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10317A1B-E4D9-6CB2-75ED-2B1A42230DEB}"/>
              </a:ext>
            </a:extLst>
          </p:cNvPr>
          <p:cNvSpPr>
            <a:spLocks noGrp="1"/>
          </p:cNvSpPr>
          <p:nvPr>
            <p:ph type="ftr" sz="quarter" idx="4294967295"/>
          </p:nvPr>
        </p:nvSpPr>
        <p:spPr>
          <a:xfrm>
            <a:off x="3751383" y="6502713"/>
            <a:ext cx="6471140" cy="208250"/>
          </a:xfrm>
          <a:prstGeom prst="rect">
            <a:avLst/>
          </a:prstGeom>
        </p:spPr>
        <p:txBody>
          <a:bodyPr/>
          <a:lstStyle/>
          <a:p>
            <a:pPr>
              <a:spcAft>
                <a:spcPts val="600"/>
              </a:spcAft>
            </a:pPr>
            <a:r>
              <a:rPr lang="en-GB"/>
              <a:t>SCHOOL OF PUBLIC HEALTH</a:t>
            </a:r>
          </a:p>
        </p:txBody>
      </p:sp>
    </p:spTree>
    <p:extLst>
      <p:ext uri="{BB962C8B-B14F-4D97-AF65-F5344CB8AC3E}">
        <p14:creationId xmlns:p14="http://schemas.microsoft.com/office/powerpoint/2010/main" val="3602637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9970" name="Rectangle 2"/>
          <p:cNvSpPr>
            <a:spLocks noGrp="1" noChangeArrowheads="1"/>
          </p:cNvSpPr>
          <p:nvPr>
            <p:ph type="title"/>
          </p:nvPr>
        </p:nvSpPr>
        <p:spPr>
          <a:xfrm>
            <a:off x="712099" y="-133350"/>
            <a:ext cx="9712833" cy="1276350"/>
          </a:xfrm>
        </p:spPr>
        <p:txBody>
          <a:bodyPr>
            <a:normAutofit/>
          </a:bodyPr>
          <a:lstStyle/>
          <a:p>
            <a:r>
              <a:rPr lang="en-US" sz="2800" dirty="0"/>
              <a:t>Title V Needs Assessment Requirement</a:t>
            </a:r>
            <a:r>
              <a:rPr lang="haw-US" sz="2800" dirty="0"/>
              <a:t>S</a:t>
            </a:r>
            <a:endParaRPr lang="en-US" sz="2800" dirty="0"/>
          </a:p>
        </p:txBody>
      </p:sp>
      <p:sp>
        <p:nvSpPr>
          <p:cNvPr id="979971" name="Rectangle 3"/>
          <p:cNvSpPr>
            <a:spLocks noGrp="1" noChangeArrowheads="1"/>
          </p:cNvSpPr>
          <p:nvPr>
            <p:ph idx="1"/>
          </p:nvPr>
        </p:nvSpPr>
        <p:spPr>
          <a:xfrm>
            <a:off x="6341761" y="1842654"/>
            <a:ext cx="5740342" cy="3969873"/>
          </a:xfrm>
        </p:spPr>
        <p:txBody>
          <a:bodyPr>
            <a:normAutofit/>
          </a:bodyPr>
          <a:lstStyle/>
          <a:p>
            <a:pPr>
              <a:spcBef>
                <a:spcPts val="0"/>
              </a:spcBef>
              <a:spcAft>
                <a:spcPts val="3000"/>
              </a:spcAft>
            </a:pPr>
            <a:r>
              <a:rPr lang="en-US" dirty="0">
                <a:latin typeface="+mn-lt"/>
              </a:rPr>
              <a:t>Comprehensive statewide </a:t>
            </a:r>
            <a:r>
              <a:rPr lang="en-US" b="1" u="sng" dirty="0">
                <a:latin typeface="+mn-lt"/>
              </a:rPr>
              <a:t>Needs Assessment</a:t>
            </a:r>
            <a:r>
              <a:rPr lang="en-US" b="1" dirty="0">
                <a:latin typeface="+mn-lt"/>
              </a:rPr>
              <a:t> </a:t>
            </a:r>
            <a:r>
              <a:rPr lang="en-US" dirty="0">
                <a:latin typeface="+mn-lt"/>
              </a:rPr>
              <a:t>every 5 years</a:t>
            </a:r>
          </a:p>
          <a:p>
            <a:pPr>
              <a:spcBef>
                <a:spcPts val="0"/>
              </a:spcBef>
              <a:spcAft>
                <a:spcPts val="3000"/>
              </a:spcAft>
            </a:pPr>
            <a:r>
              <a:rPr lang="en-US" dirty="0">
                <a:latin typeface="+mn-lt"/>
              </a:rPr>
              <a:t>Must cover all 5 required MCH population domains</a:t>
            </a:r>
          </a:p>
          <a:p>
            <a:pPr>
              <a:spcBef>
                <a:spcPts val="0"/>
              </a:spcBef>
              <a:spcAft>
                <a:spcPts val="3000"/>
              </a:spcAft>
            </a:pPr>
            <a:r>
              <a:rPr lang="en-US" dirty="0">
                <a:latin typeface="+mn-lt"/>
              </a:rPr>
              <a:t>Must include extensive stakeholder engagement</a:t>
            </a:r>
          </a:p>
        </p:txBody>
      </p:sp>
      <p:pic>
        <p:nvPicPr>
          <p:cNvPr id="3" name="Picture 2">
            <a:extLst>
              <a:ext uri="{FF2B5EF4-FFF2-40B4-BE49-F238E27FC236}">
                <a16:creationId xmlns:a16="http://schemas.microsoft.com/office/drawing/2014/main" id="{06C373E4-1354-A3B4-41CC-7F59F0D730D0}"/>
              </a:ext>
            </a:extLst>
          </p:cNvPr>
          <p:cNvPicPr>
            <a:picLocks noChangeAspect="1"/>
          </p:cNvPicPr>
          <p:nvPr/>
        </p:nvPicPr>
        <p:blipFill>
          <a:blip r:embed="rId3"/>
          <a:stretch>
            <a:fillRect/>
          </a:stretch>
        </p:blipFill>
        <p:spPr>
          <a:xfrm>
            <a:off x="541091" y="1761584"/>
            <a:ext cx="5309149" cy="3836538"/>
          </a:xfrm>
          <a:prstGeom prst="rect">
            <a:avLst/>
          </a:prstGeom>
        </p:spPr>
      </p:pic>
    </p:spTree>
    <p:extLst>
      <p:ext uri="{BB962C8B-B14F-4D97-AF65-F5344CB8AC3E}">
        <p14:creationId xmlns:p14="http://schemas.microsoft.com/office/powerpoint/2010/main" val="162064482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0018" y="156781"/>
            <a:ext cx="11770009" cy="607148"/>
          </a:xfrm>
        </p:spPr>
        <p:txBody>
          <a:bodyPr/>
          <a:lstStyle/>
          <a:p>
            <a:pPr marL="0" marR="0" lvl="0" indent="0" defTabSz="914400" rtl="0" eaLnBrk="0" fontAlgn="base" latinLnBrk="0" hangingPunct="0">
              <a:spcBef>
                <a:spcPct val="0"/>
              </a:spcBef>
              <a:spcAft>
                <a:spcPct val="0"/>
              </a:spcAft>
              <a:buClrTx/>
              <a:buSzTx/>
              <a:buFontTx/>
              <a:buNone/>
              <a:tabLst/>
            </a:pPr>
            <a:r>
              <a:rPr kumimoji="0" lang="en-US" altLang="en-US" sz="3200" b="0" i="0" u="none" strike="noStrike" cap="none" normalizeH="0" baseline="0" dirty="0">
                <a:ln>
                  <a:noFill/>
                </a:ln>
                <a:effectLst/>
              </a:rPr>
              <a:t>HAWAII TITLE V MCH NEEDS ASSESSMENT TIMELINE </a:t>
            </a:r>
            <a:endParaRPr lang="en-US" cap="none" dirty="0"/>
          </a:p>
        </p:txBody>
      </p:sp>
      <p:graphicFrame>
        <p:nvGraphicFramePr>
          <p:cNvPr id="4" name="Diagram 3">
            <a:extLst>
              <a:ext uri="{FF2B5EF4-FFF2-40B4-BE49-F238E27FC236}">
                <a16:creationId xmlns:a16="http://schemas.microsoft.com/office/drawing/2014/main" id="{3846E8F8-3118-68A4-90FA-4518638CC373}"/>
              </a:ext>
            </a:extLst>
          </p:cNvPr>
          <p:cNvGraphicFramePr/>
          <p:nvPr>
            <p:extLst>
              <p:ext uri="{D42A27DB-BD31-4B8C-83A1-F6EECF244321}">
                <p14:modId xmlns:p14="http://schemas.microsoft.com/office/powerpoint/2010/main" val="534900131"/>
              </p:ext>
            </p:extLst>
          </p:nvPr>
        </p:nvGraphicFramePr>
        <p:xfrm>
          <a:off x="1289403" y="273436"/>
          <a:ext cx="9613194" cy="58181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a:extLst>
              <a:ext uri="{FF2B5EF4-FFF2-40B4-BE49-F238E27FC236}">
                <a16:creationId xmlns:a16="http://schemas.microsoft.com/office/drawing/2014/main" id="{0EB6ED58-025F-F05A-3168-61FF5DE01E27}"/>
              </a:ext>
            </a:extLst>
          </p:cNvPr>
          <p:cNvGraphicFramePr/>
          <p:nvPr>
            <p:extLst>
              <p:ext uri="{D42A27DB-BD31-4B8C-83A1-F6EECF244321}">
                <p14:modId xmlns:p14="http://schemas.microsoft.com/office/powerpoint/2010/main" val="3645079219"/>
              </p:ext>
            </p:extLst>
          </p:nvPr>
        </p:nvGraphicFramePr>
        <p:xfrm>
          <a:off x="1289402" y="4720497"/>
          <a:ext cx="9613193" cy="164793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419453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D7465-8C08-3A17-CEC7-2FBCE785A78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7377D54-2E6D-FF84-9B28-3D544959834A}"/>
              </a:ext>
            </a:extLst>
          </p:cNvPr>
          <p:cNvSpPr>
            <a:spLocks noGrp="1"/>
          </p:cNvSpPr>
          <p:nvPr>
            <p:ph type="title"/>
          </p:nvPr>
        </p:nvSpPr>
        <p:spPr>
          <a:xfrm>
            <a:off x="190018" y="156781"/>
            <a:ext cx="11770009" cy="607148"/>
          </a:xfrm>
        </p:spPr>
        <p:txBody>
          <a:bodyPr/>
          <a:lstStyle/>
          <a:p>
            <a:pPr marL="0" marR="0" lvl="0" indent="0" defTabSz="914400" rtl="0" eaLnBrk="0" fontAlgn="base" latinLnBrk="0" hangingPunct="0">
              <a:spcBef>
                <a:spcPct val="0"/>
              </a:spcBef>
              <a:spcAft>
                <a:spcPct val="0"/>
              </a:spcAft>
              <a:buClrTx/>
              <a:buSzTx/>
              <a:buFontTx/>
              <a:buNone/>
              <a:tabLst/>
            </a:pPr>
            <a:r>
              <a:rPr kumimoji="0" lang="en-US" altLang="en-US" sz="3200" b="0" i="0" u="none" strike="noStrike" cap="none" normalizeH="0" baseline="0" dirty="0">
                <a:ln>
                  <a:noFill/>
                </a:ln>
                <a:effectLst/>
              </a:rPr>
              <a:t>HAWAII TITLE V MCH NEEDS ASSESSMENT </a:t>
            </a:r>
            <a:r>
              <a:rPr lang="haw-US" altLang="en-US" sz="3200" b="0" cap="none" dirty="0"/>
              <a:t>KŌKUA</a:t>
            </a:r>
            <a:r>
              <a:rPr kumimoji="0" lang="en-US" altLang="en-US" sz="3200" b="0" i="0" u="none" strike="noStrike" cap="none" normalizeH="0" baseline="0" dirty="0">
                <a:ln>
                  <a:noFill/>
                </a:ln>
                <a:effectLst/>
              </a:rPr>
              <a:t> </a:t>
            </a:r>
            <a:endParaRPr lang="en-US" cap="none" dirty="0"/>
          </a:p>
        </p:txBody>
      </p:sp>
      <p:graphicFrame>
        <p:nvGraphicFramePr>
          <p:cNvPr id="4" name="Diagram 3">
            <a:extLst>
              <a:ext uri="{FF2B5EF4-FFF2-40B4-BE49-F238E27FC236}">
                <a16:creationId xmlns:a16="http://schemas.microsoft.com/office/drawing/2014/main" id="{3E482DD6-6C1D-9738-A3D6-B98A9254AE3A}"/>
              </a:ext>
            </a:extLst>
          </p:cNvPr>
          <p:cNvGraphicFramePr/>
          <p:nvPr>
            <p:extLst>
              <p:ext uri="{D42A27DB-BD31-4B8C-83A1-F6EECF244321}">
                <p14:modId xmlns:p14="http://schemas.microsoft.com/office/powerpoint/2010/main" val="667722773"/>
              </p:ext>
            </p:extLst>
          </p:nvPr>
        </p:nvGraphicFramePr>
        <p:xfrm>
          <a:off x="623086" y="1302819"/>
          <a:ext cx="10301162" cy="52274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a:extLst>
              <a:ext uri="{FF2B5EF4-FFF2-40B4-BE49-F238E27FC236}">
                <a16:creationId xmlns:a16="http://schemas.microsoft.com/office/drawing/2014/main" id="{5BC70190-5349-9A1A-4B98-39C3EC337E6D}"/>
              </a:ext>
            </a:extLst>
          </p:cNvPr>
          <p:cNvSpPr/>
          <p:nvPr/>
        </p:nvSpPr>
        <p:spPr>
          <a:xfrm>
            <a:off x="795647" y="2755075"/>
            <a:ext cx="8134597" cy="10450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C3428455-443F-A236-67FC-6987D36D05DC}"/>
              </a:ext>
            </a:extLst>
          </p:cNvPr>
          <p:cNvSpPr/>
          <p:nvPr/>
        </p:nvSpPr>
        <p:spPr>
          <a:xfrm>
            <a:off x="3265715" y="2481943"/>
            <a:ext cx="5367646" cy="1531917"/>
          </a:xfrm>
          <a:prstGeom prst="ellipse">
            <a:avLst/>
          </a:pr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76200">
                <a:solidFill>
                  <a:schemeClr val="tx1"/>
                </a:solidFill>
              </a:ln>
              <a:highlight>
                <a:srgbClr val="FFFF00"/>
              </a:highlight>
            </a:endParaRPr>
          </a:p>
        </p:txBody>
      </p:sp>
      <p:sp>
        <p:nvSpPr>
          <p:cNvPr id="7" name="Down Arrow 6">
            <a:extLst>
              <a:ext uri="{FF2B5EF4-FFF2-40B4-BE49-F238E27FC236}">
                <a16:creationId xmlns:a16="http://schemas.microsoft.com/office/drawing/2014/main" id="{2BD34989-FEFA-099A-9D3C-D2C55AFC2EDB}"/>
              </a:ext>
            </a:extLst>
          </p:cNvPr>
          <p:cNvSpPr/>
          <p:nvPr/>
        </p:nvSpPr>
        <p:spPr>
          <a:xfrm>
            <a:off x="9608868" y="1864426"/>
            <a:ext cx="484632" cy="978408"/>
          </a:xfrm>
          <a:prstGeom prst="down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96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5246B5-3005-40BD-0B2B-67CC79166443}"/>
            </a:ext>
          </a:extLst>
        </p:cNvPr>
        <p:cNvGrpSpPr/>
        <p:nvPr/>
      </p:nvGrpSpPr>
      <p:grpSpPr>
        <a:xfrm>
          <a:off x="0" y="0"/>
          <a:ext cx="0" cy="0"/>
          <a:chOff x="0" y="0"/>
          <a:chExt cx="0" cy="0"/>
        </a:xfrm>
      </p:grpSpPr>
      <p:sp>
        <p:nvSpPr>
          <p:cNvPr id="979970" name="Rectangle 2">
            <a:extLst>
              <a:ext uri="{FF2B5EF4-FFF2-40B4-BE49-F238E27FC236}">
                <a16:creationId xmlns:a16="http://schemas.microsoft.com/office/drawing/2014/main" id="{8E35347A-9DAD-8D95-B3E9-7626CC567386}"/>
              </a:ext>
            </a:extLst>
          </p:cNvPr>
          <p:cNvSpPr>
            <a:spLocks noGrp="1" noChangeArrowheads="1"/>
          </p:cNvSpPr>
          <p:nvPr>
            <p:ph type="title"/>
          </p:nvPr>
        </p:nvSpPr>
        <p:spPr>
          <a:xfrm>
            <a:off x="712099" y="-133350"/>
            <a:ext cx="9712833" cy="1276350"/>
          </a:xfrm>
        </p:spPr>
        <p:txBody>
          <a:bodyPr>
            <a:normAutofit/>
          </a:bodyPr>
          <a:lstStyle/>
          <a:p>
            <a:r>
              <a:rPr lang="en-US" sz="2800" dirty="0"/>
              <a:t>Environmental Scan</a:t>
            </a:r>
          </a:p>
        </p:txBody>
      </p:sp>
      <p:sp>
        <p:nvSpPr>
          <p:cNvPr id="11" name="TextBox 10">
            <a:extLst>
              <a:ext uri="{FF2B5EF4-FFF2-40B4-BE49-F238E27FC236}">
                <a16:creationId xmlns:a16="http://schemas.microsoft.com/office/drawing/2014/main" id="{54A17EFD-D896-E0E4-BD4D-7931E7F7C42E}"/>
              </a:ext>
            </a:extLst>
          </p:cNvPr>
          <p:cNvSpPr txBox="1"/>
          <p:nvPr/>
        </p:nvSpPr>
        <p:spPr>
          <a:xfrm>
            <a:off x="312881" y="1273603"/>
            <a:ext cx="11566238" cy="5341527"/>
          </a:xfrm>
          <a:prstGeom prst="rect">
            <a:avLst/>
          </a:prstGeom>
          <a:noFill/>
        </p:spPr>
        <p:txBody>
          <a:bodyPr wrap="square" rtlCol="0">
            <a:spAutoFit/>
          </a:bodyPr>
          <a:lstStyle/>
          <a:p>
            <a:r>
              <a:rPr lang="en-US" sz="2800" b="1" dirty="0"/>
              <a:t>Process: </a:t>
            </a:r>
          </a:p>
          <a:p>
            <a:pPr marL="285750" indent="-285750">
              <a:buFont typeface="Arial" panose="020B0604020202020204" pitchFamily="34" charset="0"/>
              <a:buChar char="•"/>
            </a:pPr>
            <a:r>
              <a:rPr lang="en-US" sz="2800" dirty="0"/>
              <a:t>Identity/review other community assessments, studies, surveys, and related summary reports</a:t>
            </a:r>
          </a:p>
          <a:p>
            <a:pPr marL="285750" indent="-285750">
              <a:lnSpc>
                <a:spcPct val="150000"/>
              </a:lnSpc>
              <a:buFont typeface="Arial" panose="020B0604020202020204" pitchFamily="34" charset="0"/>
              <a:buChar char="•"/>
            </a:pPr>
            <a:r>
              <a:rPr lang="en-US" sz="2800" dirty="0"/>
              <a:t>Extract and record MCH-related information</a:t>
            </a:r>
          </a:p>
          <a:p>
            <a:r>
              <a:rPr lang="en-US" sz="2800" b="1" dirty="0"/>
              <a:t>Purpose: </a:t>
            </a:r>
          </a:p>
          <a:p>
            <a:pPr marL="285750" indent="-285750">
              <a:lnSpc>
                <a:spcPct val="150000"/>
              </a:lnSpc>
              <a:buFont typeface="Arial" panose="020B0604020202020204" pitchFamily="34" charset="0"/>
              <a:buChar char="•"/>
            </a:pPr>
            <a:r>
              <a:rPr lang="en-US" sz="2800" dirty="0"/>
              <a:t>Learn from other’s work</a:t>
            </a:r>
          </a:p>
          <a:p>
            <a:pPr marL="285750" indent="-285750">
              <a:lnSpc>
                <a:spcPct val="150000"/>
              </a:lnSpc>
              <a:buFont typeface="Arial" panose="020B0604020202020204" pitchFamily="34" charset="0"/>
              <a:buChar char="•"/>
            </a:pPr>
            <a:r>
              <a:rPr lang="en-US" sz="2800" dirty="0"/>
              <a:t>Avoid duplication of and align with other efforts</a:t>
            </a:r>
          </a:p>
          <a:p>
            <a:pPr marL="285750" indent="-285750">
              <a:lnSpc>
                <a:spcPct val="150000"/>
              </a:lnSpc>
              <a:buFont typeface="Arial" panose="020B0604020202020204" pitchFamily="34" charset="0"/>
              <a:buChar char="•"/>
            </a:pPr>
            <a:endParaRPr lang="en-US" sz="2400" dirty="0"/>
          </a:p>
          <a:p>
            <a:pPr marL="742950" lvl="1" indent="-285750">
              <a:lnSpc>
                <a:spcPct val="150000"/>
              </a:lnSpc>
              <a:buFont typeface="Arial" panose="020B0604020202020204" pitchFamily="34" charset="0"/>
              <a:buChar char="•"/>
            </a:pPr>
            <a:endParaRPr lang="en-US" sz="2400" dirty="0"/>
          </a:p>
          <a:p>
            <a:pPr marL="742950" lvl="1" indent="-285750">
              <a:lnSpc>
                <a:spcPct val="150000"/>
              </a:lnSpc>
              <a:buFont typeface="Arial" panose="020B0604020202020204" pitchFamily="34" charset="0"/>
              <a:buChar char="•"/>
            </a:pPr>
            <a:endParaRPr lang="en-US" sz="2400" dirty="0"/>
          </a:p>
        </p:txBody>
      </p:sp>
    </p:spTree>
    <p:extLst>
      <p:ext uri="{BB962C8B-B14F-4D97-AF65-F5344CB8AC3E}">
        <p14:creationId xmlns:p14="http://schemas.microsoft.com/office/powerpoint/2010/main" val="256165230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5246B5-3005-40BD-0B2B-67CC79166443}"/>
            </a:ext>
          </a:extLst>
        </p:cNvPr>
        <p:cNvGrpSpPr/>
        <p:nvPr/>
      </p:nvGrpSpPr>
      <p:grpSpPr>
        <a:xfrm>
          <a:off x="0" y="0"/>
          <a:ext cx="0" cy="0"/>
          <a:chOff x="0" y="0"/>
          <a:chExt cx="0" cy="0"/>
        </a:xfrm>
      </p:grpSpPr>
      <p:sp>
        <p:nvSpPr>
          <p:cNvPr id="979970" name="Rectangle 2">
            <a:extLst>
              <a:ext uri="{FF2B5EF4-FFF2-40B4-BE49-F238E27FC236}">
                <a16:creationId xmlns:a16="http://schemas.microsoft.com/office/drawing/2014/main" id="{8E35347A-9DAD-8D95-B3E9-7626CC567386}"/>
              </a:ext>
            </a:extLst>
          </p:cNvPr>
          <p:cNvSpPr>
            <a:spLocks noGrp="1" noChangeArrowheads="1"/>
          </p:cNvSpPr>
          <p:nvPr>
            <p:ph type="title"/>
          </p:nvPr>
        </p:nvSpPr>
        <p:spPr>
          <a:xfrm>
            <a:off x="712099" y="-133350"/>
            <a:ext cx="9712833" cy="1276350"/>
          </a:xfrm>
        </p:spPr>
        <p:txBody>
          <a:bodyPr>
            <a:normAutofit/>
          </a:bodyPr>
          <a:lstStyle/>
          <a:p>
            <a:r>
              <a:rPr lang="en-US" sz="2800" dirty="0"/>
              <a:t>Environmental scan Call to action</a:t>
            </a:r>
          </a:p>
        </p:txBody>
      </p:sp>
      <p:sp>
        <p:nvSpPr>
          <p:cNvPr id="11" name="TextBox 10">
            <a:extLst>
              <a:ext uri="{FF2B5EF4-FFF2-40B4-BE49-F238E27FC236}">
                <a16:creationId xmlns:a16="http://schemas.microsoft.com/office/drawing/2014/main" id="{54A17EFD-D896-E0E4-BD4D-7931E7F7C42E}"/>
              </a:ext>
            </a:extLst>
          </p:cNvPr>
          <p:cNvSpPr txBox="1"/>
          <p:nvPr/>
        </p:nvSpPr>
        <p:spPr>
          <a:xfrm>
            <a:off x="518818" y="1720838"/>
            <a:ext cx="10748450" cy="4725974"/>
          </a:xfrm>
          <a:prstGeom prst="rect">
            <a:avLst/>
          </a:prstGeom>
          <a:noFill/>
        </p:spPr>
        <p:txBody>
          <a:bodyPr wrap="square" rtlCol="0">
            <a:spAutoFit/>
          </a:bodyPr>
          <a:lstStyle/>
          <a:p>
            <a:pPr lvl="2" algn="r">
              <a:lnSpc>
                <a:spcPct val="150000"/>
              </a:lnSpc>
            </a:pPr>
            <a:r>
              <a:rPr lang="en-US" sz="3600" b="1" dirty="0">
                <a:solidFill>
                  <a:srgbClr val="FF0000"/>
                </a:solidFill>
              </a:rPr>
              <a:t>Help us Identify</a:t>
            </a:r>
          </a:p>
          <a:p>
            <a:pPr lvl="2" algn="r">
              <a:lnSpc>
                <a:spcPct val="150000"/>
              </a:lnSpc>
            </a:pPr>
            <a:r>
              <a:rPr lang="en-US" sz="3600" b="1" dirty="0">
                <a:solidFill>
                  <a:srgbClr val="FF0000"/>
                </a:solidFill>
              </a:rPr>
              <a:t>Relevant Resources</a:t>
            </a:r>
          </a:p>
          <a:p>
            <a:pPr lvl="2" algn="r">
              <a:lnSpc>
                <a:spcPct val="150000"/>
              </a:lnSpc>
            </a:pPr>
            <a:r>
              <a:rPr lang="en-US" sz="3600" b="1" dirty="0">
                <a:solidFill>
                  <a:srgbClr val="FF0000"/>
                </a:solidFill>
                <a:latin typeface="Arial" panose="020B0604020202020204" pitchFamily="34" charset="0"/>
                <a:cs typeface="Arial" panose="020B0604020202020204" pitchFamily="34" charset="0"/>
              </a:rPr>
              <a:t>What is missing?</a:t>
            </a:r>
          </a:p>
          <a:p>
            <a:pPr>
              <a:lnSpc>
                <a:spcPct val="150000"/>
              </a:lnSpc>
            </a:pPr>
            <a:endParaRPr lang="en-US" sz="2400" b="1" dirty="0"/>
          </a:p>
          <a:p>
            <a:pPr>
              <a:lnSpc>
                <a:spcPct val="150000"/>
              </a:lnSpc>
            </a:pPr>
            <a:endParaRPr lang="en-US" sz="2400" dirty="0"/>
          </a:p>
          <a:p>
            <a:pPr marL="742950" lvl="1" indent="-285750">
              <a:lnSpc>
                <a:spcPct val="150000"/>
              </a:lnSpc>
              <a:buFont typeface="Arial" panose="020B0604020202020204" pitchFamily="34" charset="0"/>
              <a:buChar char="•"/>
            </a:pPr>
            <a:endParaRPr lang="en-US" sz="2400" dirty="0"/>
          </a:p>
          <a:p>
            <a:pPr marL="742950" lvl="1" indent="-285750">
              <a:lnSpc>
                <a:spcPct val="150000"/>
              </a:lnSpc>
              <a:buFont typeface="Arial" panose="020B0604020202020204" pitchFamily="34" charset="0"/>
              <a:buChar char="•"/>
            </a:pPr>
            <a:endParaRPr lang="en-US" sz="2400" dirty="0"/>
          </a:p>
        </p:txBody>
      </p:sp>
      <p:pic>
        <p:nvPicPr>
          <p:cNvPr id="8" name="Picture 7" descr="A puzzle pieces of different colors&#10;&#10;Description automatically generated">
            <a:extLst>
              <a:ext uri="{FF2B5EF4-FFF2-40B4-BE49-F238E27FC236}">
                <a16:creationId xmlns:a16="http://schemas.microsoft.com/office/drawing/2014/main" id="{61F4BC27-B3CC-152A-2415-1B29490D4ED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18818" y="1036122"/>
            <a:ext cx="5008418" cy="5008418"/>
          </a:xfrm>
          <a:prstGeom prst="rect">
            <a:avLst/>
          </a:prstGeom>
        </p:spPr>
      </p:pic>
    </p:spTree>
    <p:extLst>
      <p:ext uri="{BB962C8B-B14F-4D97-AF65-F5344CB8AC3E}">
        <p14:creationId xmlns:p14="http://schemas.microsoft.com/office/powerpoint/2010/main" val="42325675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67B11E-8F66-C8AD-067D-A5749EE2104D}"/>
              </a:ext>
            </a:extLst>
          </p:cNvPr>
          <p:cNvSpPr>
            <a:spLocks noGrp="1"/>
          </p:cNvSpPr>
          <p:nvPr>
            <p:ph type="ctrTitle"/>
          </p:nvPr>
        </p:nvSpPr>
        <p:spPr/>
        <p:txBody>
          <a:bodyPr/>
          <a:lstStyle/>
          <a:p>
            <a:r>
              <a:rPr lang="en-US" dirty="0"/>
              <a:t>Data Party</a:t>
            </a:r>
          </a:p>
        </p:txBody>
      </p:sp>
      <p:pic>
        <p:nvPicPr>
          <p:cNvPr id="3" name="Picture 2" descr="A colorful text on a black background&#10;&#10;Description automatically generated">
            <a:extLst>
              <a:ext uri="{FF2B5EF4-FFF2-40B4-BE49-F238E27FC236}">
                <a16:creationId xmlns:a16="http://schemas.microsoft.com/office/drawing/2014/main" id="{478C9D1F-77A9-7B00-0C39-E4E42D19655A}"/>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642100" y="1479550"/>
            <a:ext cx="4787900" cy="3898900"/>
          </a:xfrm>
          <a:prstGeom prst="rect">
            <a:avLst/>
          </a:prstGeom>
        </p:spPr>
      </p:pic>
      <p:sp>
        <p:nvSpPr>
          <p:cNvPr id="5" name="TextBox 4">
            <a:extLst>
              <a:ext uri="{FF2B5EF4-FFF2-40B4-BE49-F238E27FC236}">
                <a16:creationId xmlns:a16="http://schemas.microsoft.com/office/drawing/2014/main" id="{600AAD60-836E-A254-DACF-7087D68C7556}"/>
              </a:ext>
            </a:extLst>
          </p:cNvPr>
          <p:cNvSpPr txBox="1"/>
          <p:nvPr/>
        </p:nvSpPr>
        <p:spPr>
          <a:xfrm>
            <a:off x="6642100" y="5378450"/>
            <a:ext cx="4787900" cy="230832"/>
          </a:xfrm>
          <a:prstGeom prst="rect">
            <a:avLst/>
          </a:prstGeom>
          <a:noFill/>
        </p:spPr>
        <p:txBody>
          <a:bodyPr wrap="square" rtlCol="0">
            <a:spAutoFit/>
          </a:bodyPr>
          <a:lstStyle/>
          <a:p>
            <a:r>
              <a:rPr lang="en-US" sz="900">
                <a:hlinkClick r:id="rId4" tooltip="https://ischoolsg.blogspot.com/2016/06/"/>
              </a:rPr>
              <a:t>This Photo</a:t>
            </a:r>
            <a:r>
              <a:rPr lang="en-US" sz="900"/>
              <a:t> by Unknown Author is licensed under </a:t>
            </a:r>
            <a:r>
              <a:rPr lang="en-US" sz="900">
                <a:hlinkClick r:id="rId5" tooltip="https://creativecommons.org/licenses/by-nc-nd/3.0/"/>
              </a:rPr>
              <a:t>CC BY-NC-ND</a:t>
            </a:r>
            <a:endParaRPr lang="en-US" sz="900"/>
          </a:p>
        </p:txBody>
      </p:sp>
    </p:spTree>
    <p:extLst>
      <p:ext uri="{BB962C8B-B14F-4D97-AF65-F5344CB8AC3E}">
        <p14:creationId xmlns:p14="http://schemas.microsoft.com/office/powerpoint/2010/main" val="504959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67B11E-8F66-C8AD-067D-A5749EE2104D}"/>
              </a:ext>
            </a:extLst>
          </p:cNvPr>
          <p:cNvSpPr>
            <a:spLocks noGrp="1"/>
          </p:cNvSpPr>
          <p:nvPr>
            <p:ph type="ctrTitle"/>
          </p:nvPr>
        </p:nvSpPr>
        <p:spPr>
          <a:xfrm>
            <a:off x="762000" y="1307939"/>
            <a:ext cx="9144000" cy="2387600"/>
          </a:xfrm>
        </p:spPr>
        <p:txBody>
          <a:bodyPr/>
          <a:lstStyle/>
          <a:p>
            <a:r>
              <a:rPr lang="en-US" dirty="0"/>
              <a:t>Welcome &amp; Introductions</a:t>
            </a:r>
          </a:p>
        </p:txBody>
      </p:sp>
      <p:sp>
        <p:nvSpPr>
          <p:cNvPr id="5" name="Subtitle 4">
            <a:extLst>
              <a:ext uri="{FF2B5EF4-FFF2-40B4-BE49-F238E27FC236}">
                <a16:creationId xmlns:a16="http://schemas.microsoft.com/office/drawing/2014/main" id="{0BEDA3B5-2CD4-C5FE-514F-62E803A3E8DE}"/>
              </a:ext>
            </a:extLst>
          </p:cNvPr>
          <p:cNvSpPr>
            <a:spLocks noGrp="1"/>
          </p:cNvSpPr>
          <p:nvPr>
            <p:ph type="subTitle" idx="1"/>
          </p:nvPr>
        </p:nvSpPr>
        <p:spPr/>
        <p:txBody>
          <a:bodyPr/>
          <a:lstStyle/>
          <a:p>
            <a:r>
              <a:rPr lang="en-US" dirty="0"/>
              <a:t>Annette </a:t>
            </a:r>
            <a:r>
              <a:rPr lang="en-US" dirty="0" err="1"/>
              <a:t>Mente</a:t>
            </a:r>
            <a:r>
              <a:rPr lang="en-US" dirty="0"/>
              <a:t>, Planner, Family Health Services Division, Hawaii Department of Health</a:t>
            </a:r>
          </a:p>
        </p:txBody>
      </p:sp>
    </p:spTree>
    <p:extLst>
      <p:ext uri="{BB962C8B-B14F-4D97-AF65-F5344CB8AC3E}">
        <p14:creationId xmlns:p14="http://schemas.microsoft.com/office/powerpoint/2010/main" val="13795222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456B9-0D60-E5C4-2D49-E255E1617D52}"/>
              </a:ext>
            </a:extLst>
          </p:cNvPr>
          <p:cNvSpPr>
            <a:spLocks noGrp="1"/>
          </p:cNvSpPr>
          <p:nvPr>
            <p:ph type="title"/>
          </p:nvPr>
        </p:nvSpPr>
        <p:spPr/>
        <p:txBody>
          <a:bodyPr/>
          <a:lstStyle/>
          <a:p>
            <a:r>
              <a:rPr lang="en-US" dirty="0"/>
              <a:t>Purpose of data presentation today</a:t>
            </a:r>
          </a:p>
        </p:txBody>
      </p:sp>
      <p:sp>
        <p:nvSpPr>
          <p:cNvPr id="3" name="Content Placeholder 2">
            <a:extLst>
              <a:ext uri="{FF2B5EF4-FFF2-40B4-BE49-F238E27FC236}">
                <a16:creationId xmlns:a16="http://schemas.microsoft.com/office/drawing/2014/main" id="{5FFE5643-6A71-EC7D-3B1F-80ED16CFA772}"/>
              </a:ext>
            </a:extLst>
          </p:cNvPr>
          <p:cNvSpPr>
            <a:spLocks noGrp="1"/>
          </p:cNvSpPr>
          <p:nvPr>
            <p:ph idx="1"/>
          </p:nvPr>
        </p:nvSpPr>
        <p:spPr>
          <a:xfrm>
            <a:off x="190018" y="1157468"/>
            <a:ext cx="11074611" cy="5509550"/>
          </a:xfrm>
        </p:spPr>
        <p:txBody>
          <a:bodyPr/>
          <a:lstStyle/>
          <a:p>
            <a:pPr marL="457200" indent="-457200">
              <a:buFont typeface="+mj-lt"/>
              <a:buAutoNum type="arabicPeriod"/>
            </a:pPr>
            <a:r>
              <a:rPr lang="en-US" dirty="0"/>
              <a:t>To give a broad overview of each MCH population in Hawaii based on secondary (already available publicly), quantitative (numbers-based) data.</a:t>
            </a:r>
          </a:p>
          <a:p>
            <a:pPr marL="457200" indent="-457200">
              <a:buFont typeface="+mj-lt"/>
              <a:buAutoNum type="arabicPeriod"/>
            </a:pPr>
            <a:endParaRPr lang="en-US" dirty="0"/>
          </a:p>
          <a:p>
            <a:pPr marL="457200" indent="-457200">
              <a:buFont typeface="+mj-lt"/>
              <a:buAutoNum type="arabicPeriod"/>
            </a:pPr>
            <a:r>
              <a:rPr lang="en-US" dirty="0"/>
              <a:t>To support efforts to “narrow” the amount of quantitative data that will be presented to larger audiences.</a:t>
            </a:r>
          </a:p>
          <a:p>
            <a:pPr marL="457200" indent="-457200">
              <a:buFont typeface="+mj-lt"/>
              <a:buAutoNum type="arabicPeriod"/>
            </a:pPr>
            <a:endParaRPr lang="en-US" dirty="0"/>
          </a:p>
          <a:p>
            <a:pPr marL="457200" indent="-457200">
              <a:buFont typeface="+mj-lt"/>
              <a:buAutoNum type="arabicPeriod"/>
            </a:pPr>
            <a:r>
              <a:rPr lang="en-US" dirty="0"/>
              <a:t>To guide planning for next steps in collecting new data (including qualitative, words-based information from focus groups, listening sessions, interviews) to supplement what is already available to tell a more comprehensive story. </a:t>
            </a:r>
          </a:p>
          <a:p>
            <a:endParaRPr lang="en-US" dirty="0"/>
          </a:p>
          <a:p>
            <a:r>
              <a:rPr lang="en-US" b="1" dirty="0"/>
              <a:t>Your feedback will guide planning of next steps for the needs assessment.</a:t>
            </a:r>
          </a:p>
        </p:txBody>
      </p:sp>
    </p:spTree>
    <p:extLst>
      <p:ext uri="{BB962C8B-B14F-4D97-AF65-F5344CB8AC3E}">
        <p14:creationId xmlns:p14="http://schemas.microsoft.com/office/powerpoint/2010/main" val="18685704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7641D-E1E3-140A-426F-19BED458137E}"/>
              </a:ext>
            </a:extLst>
          </p:cNvPr>
          <p:cNvSpPr>
            <a:spLocks noGrp="1"/>
          </p:cNvSpPr>
          <p:nvPr>
            <p:ph type="title"/>
          </p:nvPr>
        </p:nvSpPr>
        <p:spPr/>
        <p:txBody>
          <a:bodyPr/>
          <a:lstStyle/>
          <a:p>
            <a:r>
              <a:rPr lang="en-US" dirty="0"/>
              <a:t>Initial Indicator inclusion</a:t>
            </a:r>
          </a:p>
        </p:txBody>
      </p:sp>
      <p:sp>
        <p:nvSpPr>
          <p:cNvPr id="3" name="Content Placeholder 2">
            <a:extLst>
              <a:ext uri="{FF2B5EF4-FFF2-40B4-BE49-F238E27FC236}">
                <a16:creationId xmlns:a16="http://schemas.microsoft.com/office/drawing/2014/main" id="{38E2C0CD-9960-68D8-FB20-735A675BAD79}"/>
              </a:ext>
            </a:extLst>
          </p:cNvPr>
          <p:cNvSpPr>
            <a:spLocks noGrp="1"/>
          </p:cNvSpPr>
          <p:nvPr>
            <p:ph idx="1"/>
          </p:nvPr>
        </p:nvSpPr>
        <p:spPr>
          <a:xfrm>
            <a:off x="190018" y="1157468"/>
            <a:ext cx="11368569" cy="5509550"/>
          </a:xfrm>
        </p:spPr>
        <p:txBody>
          <a:bodyPr>
            <a:normAutofit/>
          </a:bodyPr>
          <a:lstStyle/>
          <a:p>
            <a:r>
              <a:rPr lang="en-US" dirty="0">
                <a:latin typeface="+mn-lt"/>
              </a:rPr>
              <a:t>Included all indicators required by Maternal and Child Health Bureau for Title V MCH programs</a:t>
            </a:r>
          </a:p>
          <a:p>
            <a:pPr lvl="1"/>
            <a:r>
              <a:rPr lang="en-US" sz="2400" dirty="0">
                <a:latin typeface="+mn-lt"/>
              </a:rPr>
              <a:t>These are listed on handouts in your packets: “National Performance Measures for 2025-2030” and “National Outcome Measures for 2025-2030”</a:t>
            </a:r>
          </a:p>
          <a:p>
            <a:pPr lvl="1"/>
            <a:r>
              <a:rPr lang="en-US" sz="2400" dirty="0">
                <a:latin typeface="+mn-lt"/>
              </a:rPr>
              <a:t>These are also identified with a double asterisk (**) beside them in the detailed data tables on each “Population Domain Overview – Quantitative Data Indicators – Working Document”  </a:t>
            </a:r>
          </a:p>
          <a:p>
            <a:pPr lvl="1"/>
            <a:endParaRPr lang="en-US" sz="2400" dirty="0">
              <a:latin typeface="+mn-lt"/>
            </a:endParaRPr>
          </a:p>
          <a:p>
            <a:r>
              <a:rPr lang="en-US" dirty="0">
                <a:latin typeface="+mn-lt"/>
              </a:rPr>
              <a:t>Included additional indicators reviewed by Hawaii in previous needs assessment processes to assure general health measures and social determinants of health were considered  </a:t>
            </a:r>
          </a:p>
        </p:txBody>
      </p:sp>
    </p:spTree>
    <p:extLst>
      <p:ext uri="{BB962C8B-B14F-4D97-AF65-F5344CB8AC3E}">
        <p14:creationId xmlns:p14="http://schemas.microsoft.com/office/powerpoint/2010/main" val="32509164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5246B5-3005-40BD-0B2B-67CC79166443}"/>
            </a:ext>
          </a:extLst>
        </p:cNvPr>
        <p:cNvGrpSpPr/>
        <p:nvPr/>
      </p:nvGrpSpPr>
      <p:grpSpPr>
        <a:xfrm>
          <a:off x="0" y="0"/>
          <a:ext cx="0" cy="0"/>
          <a:chOff x="0" y="0"/>
          <a:chExt cx="0" cy="0"/>
        </a:xfrm>
      </p:grpSpPr>
      <p:sp>
        <p:nvSpPr>
          <p:cNvPr id="979970" name="Rectangle 2">
            <a:extLst>
              <a:ext uri="{FF2B5EF4-FFF2-40B4-BE49-F238E27FC236}">
                <a16:creationId xmlns:a16="http://schemas.microsoft.com/office/drawing/2014/main" id="{8E35347A-9DAD-8D95-B3E9-7626CC567386}"/>
              </a:ext>
            </a:extLst>
          </p:cNvPr>
          <p:cNvSpPr>
            <a:spLocks noGrp="1" noChangeArrowheads="1"/>
          </p:cNvSpPr>
          <p:nvPr>
            <p:ph type="title"/>
          </p:nvPr>
        </p:nvSpPr>
        <p:spPr>
          <a:xfrm>
            <a:off x="182089" y="-133350"/>
            <a:ext cx="10242844" cy="1276350"/>
          </a:xfrm>
        </p:spPr>
        <p:txBody>
          <a:bodyPr>
            <a:normAutofit/>
          </a:bodyPr>
          <a:lstStyle/>
          <a:p>
            <a:r>
              <a:rPr lang="en-US" sz="2800" dirty="0"/>
              <a:t>Major data Sources and access</a:t>
            </a:r>
          </a:p>
        </p:txBody>
      </p:sp>
      <p:sp>
        <p:nvSpPr>
          <p:cNvPr id="11" name="TextBox 10">
            <a:extLst>
              <a:ext uri="{FF2B5EF4-FFF2-40B4-BE49-F238E27FC236}">
                <a16:creationId xmlns:a16="http://schemas.microsoft.com/office/drawing/2014/main" id="{54A17EFD-D896-E0E4-BD4D-7931E7F7C42E}"/>
              </a:ext>
            </a:extLst>
          </p:cNvPr>
          <p:cNvSpPr txBox="1"/>
          <p:nvPr/>
        </p:nvSpPr>
        <p:spPr>
          <a:xfrm>
            <a:off x="182087" y="1143000"/>
            <a:ext cx="11827824" cy="5187639"/>
          </a:xfrm>
          <a:prstGeom prst="rect">
            <a:avLst/>
          </a:prstGeom>
          <a:noFill/>
        </p:spPr>
        <p:txBody>
          <a:bodyPr wrap="square" rtlCol="0">
            <a:spAutoFit/>
          </a:bodyPr>
          <a:lstStyle/>
          <a:p>
            <a:pPr marL="285750" indent="-285750">
              <a:buFont typeface="Arial" panose="020B0604020202020204" pitchFamily="34" charset="0"/>
              <a:buChar char="•"/>
            </a:pPr>
            <a:r>
              <a:rPr lang="en-US" sz="2400" dirty="0"/>
              <a:t>Data Sources:</a:t>
            </a:r>
          </a:p>
          <a:p>
            <a:pPr marL="742950" lvl="1" indent="-285750">
              <a:buFont typeface="Arial" panose="020B0604020202020204" pitchFamily="34" charset="0"/>
              <a:buChar char="•"/>
            </a:pPr>
            <a:r>
              <a:rPr lang="en-US" sz="2400" dirty="0"/>
              <a:t>American Community Survey (ACS)</a:t>
            </a:r>
          </a:p>
          <a:p>
            <a:pPr marL="742950" lvl="1" indent="-285750">
              <a:buFont typeface="Arial" panose="020B0604020202020204" pitchFamily="34" charset="0"/>
              <a:buChar char="•"/>
            </a:pPr>
            <a:r>
              <a:rPr lang="en-US" sz="2400" dirty="0"/>
              <a:t>National Survey of Children’s Health (NSCH)</a:t>
            </a:r>
          </a:p>
          <a:p>
            <a:pPr marL="742950" lvl="1" indent="-285750">
              <a:buFont typeface="Arial" panose="020B0604020202020204" pitchFamily="34" charset="0"/>
              <a:buChar char="•"/>
            </a:pPr>
            <a:r>
              <a:rPr lang="en-US" sz="2400" dirty="0"/>
              <a:t>Pregnancy Risk Assessment Monitoring System (PRAMS)</a:t>
            </a:r>
          </a:p>
          <a:p>
            <a:pPr marL="742950" lvl="1" indent="-285750">
              <a:buFont typeface="Arial" panose="020B0604020202020204" pitchFamily="34" charset="0"/>
              <a:buChar char="•"/>
            </a:pPr>
            <a:r>
              <a:rPr lang="en-US" sz="2400" dirty="0"/>
              <a:t>Youth Risk Behavior Surveillance System (YRBSS)</a:t>
            </a:r>
          </a:p>
          <a:p>
            <a:pPr marL="742950" lvl="1" indent="-285750">
              <a:buFont typeface="Arial" panose="020B0604020202020204" pitchFamily="34" charset="0"/>
              <a:buChar char="•"/>
            </a:pPr>
            <a:r>
              <a:rPr lang="en-US" sz="2400" dirty="0"/>
              <a:t>Behavioral Risk Factor Surveillance System (BRFSS)</a:t>
            </a:r>
          </a:p>
          <a:p>
            <a:pPr marL="742950" lvl="1" indent="-285750">
              <a:buFont typeface="Arial" panose="020B0604020202020204" pitchFamily="34" charset="0"/>
              <a:buChar char="•"/>
            </a:pPr>
            <a:r>
              <a:rPr lang="en-US" sz="2400" dirty="0"/>
              <a:t>Hawaii State Department of Human Services, Vital Statistics (NVSS)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Accessed through Hawai’i Health Data Warehouse, Hawai’i Health Matters, and resources provided by the Maternal and Child Health Bureau</a:t>
            </a:r>
          </a:p>
          <a:p>
            <a:pPr lvl="1"/>
            <a:endParaRPr lang="en-US" sz="2400" dirty="0"/>
          </a:p>
          <a:p>
            <a:pPr marL="742950" lvl="1" indent="-285750">
              <a:lnSpc>
                <a:spcPct val="150000"/>
              </a:lnSpc>
              <a:buFont typeface="Arial" panose="020B0604020202020204" pitchFamily="34" charset="0"/>
              <a:buChar char="•"/>
            </a:pPr>
            <a:endParaRPr lang="en-US" sz="2400" dirty="0"/>
          </a:p>
          <a:p>
            <a:pPr marL="742950" lvl="1" indent="-285750">
              <a:lnSpc>
                <a:spcPct val="150000"/>
              </a:lnSpc>
              <a:buFont typeface="Arial" panose="020B0604020202020204" pitchFamily="34" charset="0"/>
              <a:buChar char="•"/>
            </a:pPr>
            <a:endParaRPr lang="en-US" sz="2400" dirty="0"/>
          </a:p>
        </p:txBody>
      </p:sp>
    </p:spTree>
    <p:extLst>
      <p:ext uri="{BB962C8B-B14F-4D97-AF65-F5344CB8AC3E}">
        <p14:creationId xmlns:p14="http://schemas.microsoft.com/office/powerpoint/2010/main" val="179428198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A8945-6665-C1BB-B84C-9AC8DDD2456F}"/>
              </a:ext>
            </a:extLst>
          </p:cNvPr>
          <p:cNvSpPr>
            <a:spLocks noGrp="1"/>
          </p:cNvSpPr>
          <p:nvPr>
            <p:ph type="title"/>
          </p:nvPr>
        </p:nvSpPr>
        <p:spPr/>
        <p:txBody>
          <a:bodyPr/>
          <a:lstStyle/>
          <a:p>
            <a:r>
              <a:rPr lang="en-US" sz="3200" dirty="0"/>
              <a:t>Overview of data review process 1: Trends</a:t>
            </a:r>
            <a:endParaRPr lang="en-US" dirty="0"/>
          </a:p>
        </p:txBody>
      </p:sp>
      <p:sp>
        <p:nvSpPr>
          <p:cNvPr id="3" name="Content Placeholder 2">
            <a:extLst>
              <a:ext uri="{FF2B5EF4-FFF2-40B4-BE49-F238E27FC236}">
                <a16:creationId xmlns:a16="http://schemas.microsoft.com/office/drawing/2014/main" id="{5EB14400-5A6F-A1E3-0F3A-9409D0619601}"/>
              </a:ext>
            </a:extLst>
          </p:cNvPr>
          <p:cNvSpPr>
            <a:spLocks noGrp="1"/>
          </p:cNvSpPr>
          <p:nvPr>
            <p:ph idx="1"/>
          </p:nvPr>
        </p:nvSpPr>
        <p:spPr>
          <a:xfrm>
            <a:off x="190019" y="1157468"/>
            <a:ext cx="11560994" cy="5509550"/>
          </a:xfrm>
        </p:spPr>
        <p:txBody>
          <a:bodyPr>
            <a:noAutofit/>
          </a:bodyPr>
          <a:lstStyle/>
          <a:p>
            <a:pPr marL="285750" indent="-285750">
              <a:spcBef>
                <a:spcPts val="0"/>
              </a:spcBef>
              <a:buFont typeface="Arial" panose="020B0604020202020204" pitchFamily="34" charset="0"/>
              <a:buChar char="•"/>
            </a:pPr>
            <a:r>
              <a:rPr lang="en-US" sz="2200" dirty="0">
                <a:latin typeface="+mn-lt"/>
              </a:rPr>
              <a:t>Presented most recently available year of data as indicator value.</a:t>
            </a:r>
          </a:p>
          <a:p>
            <a:pPr marL="285750" indent="-285750">
              <a:spcBef>
                <a:spcPts val="0"/>
              </a:spcBef>
              <a:buFont typeface="Arial" panose="020B0604020202020204" pitchFamily="34" charset="0"/>
              <a:buChar char="•"/>
            </a:pPr>
            <a:endParaRPr lang="en-US" sz="2200" dirty="0">
              <a:latin typeface="+mn-lt"/>
            </a:endParaRPr>
          </a:p>
          <a:p>
            <a:pPr marL="285750" indent="-285750">
              <a:spcBef>
                <a:spcPts val="0"/>
              </a:spcBef>
              <a:buFont typeface="Arial" panose="020B0604020202020204" pitchFamily="34" charset="0"/>
              <a:buChar char="•"/>
            </a:pPr>
            <a:r>
              <a:rPr lang="en-US" sz="2200" dirty="0">
                <a:latin typeface="+mn-lt"/>
              </a:rPr>
              <a:t>Compared Hawaii value with U.S. overall value to identify whether Hawaii value is higher (and better or worse), lower (and better or worse), or about the same as U.S. overall value. </a:t>
            </a:r>
          </a:p>
          <a:p>
            <a:pPr marL="285750" indent="-285750">
              <a:spcBef>
                <a:spcPts val="0"/>
              </a:spcBef>
              <a:buFont typeface="Arial" panose="020B0604020202020204" pitchFamily="34" charset="0"/>
              <a:buChar char="•"/>
            </a:pPr>
            <a:endParaRPr lang="en-US" sz="2200" dirty="0">
              <a:latin typeface="+mn-lt"/>
            </a:endParaRPr>
          </a:p>
          <a:p>
            <a:pPr marL="285750" indent="-285750">
              <a:spcBef>
                <a:spcPts val="0"/>
              </a:spcBef>
              <a:buFont typeface="Arial" panose="020B0604020202020204" pitchFamily="34" charset="0"/>
              <a:buChar char="•"/>
            </a:pPr>
            <a:r>
              <a:rPr lang="en-US" sz="2200" dirty="0">
                <a:latin typeface="+mn-lt"/>
              </a:rPr>
              <a:t>Reported state trends over time when available (at least 4 data points) to identify whether Hawaii values are trending higher (and better or worse), trending lower (and better or worse), or are about the same over the time period. </a:t>
            </a:r>
          </a:p>
          <a:p>
            <a:pPr marL="285750" indent="-285750">
              <a:spcBef>
                <a:spcPts val="0"/>
              </a:spcBef>
              <a:buFont typeface="Arial" panose="020B0604020202020204" pitchFamily="34" charset="0"/>
              <a:buChar char="•"/>
            </a:pPr>
            <a:endParaRPr lang="en-US" sz="2200" dirty="0">
              <a:latin typeface="+mn-lt"/>
            </a:endParaRPr>
          </a:p>
          <a:p>
            <a:pPr marL="285750" indent="-285750">
              <a:spcBef>
                <a:spcPts val="0"/>
              </a:spcBef>
              <a:buFont typeface="Arial" panose="020B0604020202020204" pitchFamily="34" charset="0"/>
              <a:buChar char="•"/>
            </a:pPr>
            <a:r>
              <a:rPr lang="en-US" sz="2200" dirty="0">
                <a:latin typeface="+mn-lt"/>
              </a:rPr>
              <a:t>Noted whether trends are statistically significant; also presented non-statistically significant trends as they are important to monitor related to overall progress and identification of disparities. </a:t>
            </a:r>
          </a:p>
          <a:p>
            <a:pPr marL="285750" indent="-285750">
              <a:spcBef>
                <a:spcPts val="0"/>
              </a:spcBef>
              <a:buFont typeface="Arial" panose="020B0604020202020204" pitchFamily="34" charset="0"/>
              <a:buChar char="•"/>
            </a:pPr>
            <a:endParaRPr lang="en-US" sz="2200" dirty="0">
              <a:latin typeface="+mn-lt"/>
            </a:endParaRPr>
          </a:p>
          <a:p>
            <a:pPr marL="285750" indent="-285750">
              <a:spcBef>
                <a:spcPts val="0"/>
              </a:spcBef>
              <a:buFont typeface="Arial" panose="020B0604020202020204" pitchFamily="34" charset="0"/>
              <a:buChar char="•"/>
            </a:pPr>
            <a:r>
              <a:rPr lang="en-US" sz="2200" dirty="0">
                <a:latin typeface="+mn-lt"/>
              </a:rPr>
              <a:t>Reported Hawaii vs. U.S. overall comparisons and state trends over time based on analyses presented on Hawai’i Health Matters website or in resources provided by the MCHB.</a:t>
            </a:r>
          </a:p>
          <a:p>
            <a:pPr marL="285750" indent="-285750">
              <a:spcBef>
                <a:spcPts val="0"/>
              </a:spcBef>
              <a:buFont typeface="Arial" panose="020B0604020202020204" pitchFamily="34" charset="0"/>
              <a:buChar char="•"/>
            </a:pPr>
            <a:endParaRPr lang="en-US" sz="2200" dirty="0">
              <a:latin typeface="+mn-lt"/>
            </a:endParaRPr>
          </a:p>
          <a:p>
            <a:pPr marL="285750" indent="-285750">
              <a:spcBef>
                <a:spcPts val="0"/>
              </a:spcBef>
              <a:buFont typeface="Arial" panose="020B0604020202020204" pitchFamily="34" charset="0"/>
              <a:buChar char="•"/>
            </a:pPr>
            <a:endParaRPr lang="en-US" sz="2200" dirty="0">
              <a:latin typeface="+mn-lt"/>
            </a:endParaRPr>
          </a:p>
          <a:p>
            <a:pPr marL="285750" indent="-285750">
              <a:spcBef>
                <a:spcPts val="0"/>
              </a:spcBef>
              <a:buFont typeface="Arial" panose="020B0604020202020204" pitchFamily="34" charset="0"/>
              <a:buChar char="•"/>
            </a:pPr>
            <a:endParaRPr lang="en-US" sz="2200" dirty="0">
              <a:latin typeface="+mn-lt"/>
            </a:endParaRPr>
          </a:p>
          <a:p>
            <a:pPr>
              <a:spcBef>
                <a:spcPts val="0"/>
              </a:spcBef>
            </a:pPr>
            <a:endParaRPr lang="en-US" sz="2200" dirty="0">
              <a:latin typeface="+mn-lt"/>
            </a:endParaRPr>
          </a:p>
          <a:p>
            <a:pPr>
              <a:spcBef>
                <a:spcPts val="0"/>
              </a:spcBef>
            </a:pPr>
            <a:endParaRPr lang="en-US" sz="2200" dirty="0">
              <a:latin typeface="+mn-lt"/>
            </a:endParaRPr>
          </a:p>
        </p:txBody>
      </p:sp>
    </p:spTree>
    <p:extLst>
      <p:ext uri="{BB962C8B-B14F-4D97-AF65-F5344CB8AC3E}">
        <p14:creationId xmlns:p14="http://schemas.microsoft.com/office/powerpoint/2010/main" val="14506706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908338F1-3E76-FAAE-8AAE-8EE490E037A0}"/>
              </a:ext>
            </a:extLst>
          </p:cNvPr>
          <p:cNvSpPr>
            <a:spLocks noGrp="1"/>
          </p:cNvSpPr>
          <p:nvPr>
            <p:ph type="title"/>
          </p:nvPr>
        </p:nvSpPr>
        <p:spPr>
          <a:xfrm>
            <a:off x="190018" y="156781"/>
            <a:ext cx="11797195" cy="607148"/>
          </a:xfrm>
        </p:spPr>
        <p:txBody>
          <a:bodyPr/>
          <a:lstStyle/>
          <a:p>
            <a:r>
              <a:rPr lang="en-US" dirty="0"/>
              <a:t>Trend comparison key: </a:t>
            </a:r>
            <a:r>
              <a:rPr lang="en-US" dirty="0" err="1"/>
              <a:t>hawai’I</a:t>
            </a:r>
            <a:r>
              <a:rPr lang="en-US" dirty="0"/>
              <a:t> health matters icons</a:t>
            </a:r>
          </a:p>
        </p:txBody>
      </p:sp>
      <p:pic>
        <p:nvPicPr>
          <p:cNvPr id="6" name="Picture 5">
            <a:extLst>
              <a:ext uri="{FF2B5EF4-FFF2-40B4-BE49-F238E27FC236}">
                <a16:creationId xmlns:a16="http://schemas.microsoft.com/office/drawing/2014/main" id="{ED8C8F5B-56C0-72DA-6376-C8914F3C687E}"/>
              </a:ext>
            </a:extLst>
          </p:cNvPr>
          <p:cNvPicPr>
            <a:picLocks noChangeAspect="1"/>
          </p:cNvPicPr>
          <p:nvPr/>
        </p:nvPicPr>
        <p:blipFill>
          <a:blip r:embed="rId3"/>
          <a:stretch>
            <a:fillRect/>
          </a:stretch>
        </p:blipFill>
        <p:spPr>
          <a:xfrm>
            <a:off x="3203954" y="1009403"/>
            <a:ext cx="4956243" cy="6084743"/>
          </a:xfrm>
          <a:prstGeom prst="rect">
            <a:avLst/>
          </a:prstGeom>
          <a:noFill/>
        </p:spPr>
      </p:pic>
      <p:sp>
        <p:nvSpPr>
          <p:cNvPr id="3" name="Slide Number Placeholder 2" hidden="1">
            <a:extLst>
              <a:ext uri="{FF2B5EF4-FFF2-40B4-BE49-F238E27FC236}">
                <a16:creationId xmlns:a16="http://schemas.microsoft.com/office/drawing/2014/main" id="{59AA5850-0862-802D-94BD-631FFE272F43}"/>
              </a:ext>
            </a:extLst>
          </p:cNvPr>
          <p:cNvSpPr>
            <a:spLocks noGrp="1"/>
          </p:cNvSpPr>
          <p:nvPr>
            <p:ph type="sldNum" sz="quarter" idx="4294967295"/>
          </p:nvPr>
        </p:nvSpPr>
        <p:spPr>
          <a:xfrm>
            <a:off x="11470781" y="570009"/>
            <a:ext cx="304131" cy="365125"/>
          </a:xfrm>
          <a:prstGeom prst="rect">
            <a:avLst/>
          </a:prstGeom>
        </p:spPr>
        <p:txBody>
          <a:bodyPr/>
          <a:lstStyle/>
          <a:p>
            <a:pPr>
              <a:spcAft>
                <a:spcPts val="600"/>
              </a:spcAft>
            </a:pPr>
            <a:fld id="{54797FC3-DC33-DA47-95F6-F7EB925D69E8}" type="slidenum">
              <a:rPr lang="en-US" smtClean="0"/>
              <a:pPr>
                <a:spcAft>
                  <a:spcPts val="600"/>
                </a:spcAft>
              </a:pPr>
              <a:t>24</a:t>
            </a:fld>
            <a:endParaRPr lang="en-US"/>
          </a:p>
        </p:txBody>
      </p:sp>
      <p:sp>
        <p:nvSpPr>
          <p:cNvPr id="2" name="Line Callout 1 1">
            <a:extLst>
              <a:ext uri="{FF2B5EF4-FFF2-40B4-BE49-F238E27FC236}">
                <a16:creationId xmlns:a16="http://schemas.microsoft.com/office/drawing/2014/main" id="{2F4ECFEF-8AF8-84E2-11C6-9754C417CD7E}"/>
              </a:ext>
            </a:extLst>
          </p:cNvPr>
          <p:cNvSpPr/>
          <p:nvPr/>
        </p:nvSpPr>
        <p:spPr>
          <a:xfrm>
            <a:off x="8972550" y="1221160"/>
            <a:ext cx="2314575" cy="713232"/>
          </a:xfrm>
          <a:prstGeom prst="borderCallout1">
            <a:avLst>
              <a:gd name="adj1" fmla="val 42750"/>
              <a:gd name="adj2" fmla="val -124"/>
              <a:gd name="adj3" fmla="val 44500"/>
              <a:gd name="adj4" fmla="val -1726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 Hawaii vs. U.S.</a:t>
            </a:r>
          </a:p>
        </p:txBody>
      </p:sp>
      <p:sp>
        <p:nvSpPr>
          <p:cNvPr id="5" name="Left Brace 4">
            <a:extLst>
              <a:ext uri="{FF2B5EF4-FFF2-40B4-BE49-F238E27FC236}">
                <a16:creationId xmlns:a16="http://schemas.microsoft.com/office/drawing/2014/main" id="{87BB3E90-14AB-8F46-1B7B-E107DDC91EB6}"/>
              </a:ext>
            </a:extLst>
          </p:cNvPr>
          <p:cNvSpPr/>
          <p:nvPr/>
        </p:nvSpPr>
        <p:spPr>
          <a:xfrm rot="10800000">
            <a:off x="8160197" y="1443036"/>
            <a:ext cx="812352" cy="598931"/>
          </a:xfrm>
          <a:prstGeom prst="leftBrace">
            <a:avLst>
              <a:gd name="adj1" fmla="val 8333"/>
              <a:gd name="adj2" fmla="val 45229"/>
            </a:avLst>
          </a:prstGeom>
          <a:noFill/>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Line Callout 1 6">
            <a:extLst>
              <a:ext uri="{FF2B5EF4-FFF2-40B4-BE49-F238E27FC236}">
                <a16:creationId xmlns:a16="http://schemas.microsoft.com/office/drawing/2014/main" id="{ED266116-8484-A64E-E4CC-FF138F503AEC}"/>
              </a:ext>
            </a:extLst>
          </p:cNvPr>
          <p:cNvSpPr/>
          <p:nvPr/>
        </p:nvSpPr>
        <p:spPr>
          <a:xfrm>
            <a:off x="8972550" y="4395789"/>
            <a:ext cx="2314575" cy="713232"/>
          </a:xfrm>
          <a:prstGeom prst="borderCallout1">
            <a:avLst>
              <a:gd name="adj1" fmla="val 42750"/>
              <a:gd name="adj2" fmla="val -124"/>
              <a:gd name="adj3" fmla="val 44500"/>
              <a:gd name="adj4" fmla="val -1726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 Hawaii vs. U.S.</a:t>
            </a:r>
          </a:p>
        </p:txBody>
      </p:sp>
      <p:sp>
        <p:nvSpPr>
          <p:cNvPr id="8" name="Left Brace 7">
            <a:extLst>
              <a:ext uri="{FF2B5EF4-FFF2-40B4-BE49-F238E27FC236}">
                <a16:creationId xmlns:a16="http://schemas.microsoft.com/office/drawing/2014/main" id="{63FF1963-1EEF-5D2B-CD08-0ED4C70CD823}"/>
              </a:ext>
            </a:extLst>
          </p:cNvPr>
          <p:cNvSpPr/>
          <p:nvPr/>
        </p:nvSpPr>
        <p:spPr>
          <a:xfrm rot="10800000">
            <a:off x="8160195" y="4510088"/>
            <a:ext cx="812353" cy="598931"/>
          </a:xfrm>
          <a:prstGeom prst="leftBrace">
            <a:avLst>
              <a:gd name="adj1" fmla="val 8333"/>
              <a:gd name="adj2" fmla="val 45229"/>
            </a:avLst>
          </a:prstGeom>
          <a:noFill/>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Line Callout 1 8">
            <a:extLst>
              <a:ext uri="{FF2B5EF4-FFF2-40B4-BE49-F238E27FC236}">
                <a16:creationId xmlns:a16="http://schemas.microsoft.com/office/drawing/2014/main" id="{146275BB-E5DE-9EE9-8B48-025734E008DC}"/>
              </a:ext>
            </a:extLst>
          </p:cNvPr>
          <p:cNvSpPr/>
          <p:nvPr/>
        </p:nvSpPr>
        <p:spPr>
          <a:xfrm>
            <a:off x="152387" y="2452702"/>
            <a:ext cx="2314575" cy="1019162"/>
          </a:xfrm>
          <a:prstGeom prst="borderCallout1">
            <a:avLst>
              <a:gd name="adj1" fmla="val 42750"/>
              <a:gd name="adj2" fmla="val -124"/>
              <a:gd name="adj3" fmla="val 44500"/>
              <a:gd name="adj4" fmla="val -1726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 Hawaii trends over time</a:t>
            </a:r>
          </a:p>
        </p:txBody>
      </p:sp>
      <p:sp>
        <p:nvSpPr>
          <p:cNvPr id="10" name="Left Brace 9">
            <a:extLst>
              <a:ext uri="{FF2B5EF4-FFF2-40B4-BE49-F238E27FC236}">
                <a16:creationId xmlns:a16="http://schemas.microsoft.com/office/drawing/2014/main" id="{A86BDAE3-9800-9F1B-FAF7-4DECC3763264}"/>
              </a:ext>
            </a:extLst>
          </p:cNvPr>
          <p:cNvSpPr/>
          <p:nvPr/>
        </p:nvSpPr>
        <p:spPr>
          <a:xfrm>
            <a:off x="2480232" y="2300288"/>
            <a:ext cx="723722" cy="1171575"/>
          </a:xfrm>
          <a:prstGeom prst="leftBrace">
            <a:avLst>
              <a:gd name="adj1" fmla="val 0"/>
              <a:gd name="adj2" fmla="val 45229"/>
            </a:avLst>
          </a:prstGeom>
          <a:noFill/>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Line Callout 1 11">
            <a:extLst>
              <a:ext uri="{FF2B5EF4-FFF2-40B4-BE49-F238E27FC236}">
                <a16:creationId xmlns:a16="http://schemas.microsoft.com/office/drawing/2014/main" id="{124D6CBB-A0DF-080C-9A34-7A40880007B9}"/>
              </a:ext>
            </a:extLst>
          </p:cNvPr>
          <p:cNvSpPr/>
          <p:nvPr/>
        </p:nvSpPr>
        <p:spPr>
          <a:xfrm>
            <a:off x="190018" y="5623411"/>
            <a:ext cx="2314575" cy="1019162"/>
          </a:xfrm>
          <a:prstGeom prst="borderCallout1">
            <a:avLst>
              <a:gd name="adj1" fmla="val 42750"/>
              <a:gd name="adj2" fmla="val -124"/>
              <a:gd name="adj3" fmla="val 44500"/>
              <a:gd name="adj4" fmla="val -1726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 Hawaii trends over time</a:t>
            </a:r>
          </a:p>
        </p:txBody>
      </p:sp>
      <p:sp>
        <p:nvSpPr>
          <p:cNvPr id="13" name="Left Brace 12">
            <a:extLst>
              <a:ext uri="{FF2B5EF4-FFF2-40B4-BE49-F238E27FC236}">
                <a16:creationId xmlns:a16="http://schemas.microsoft.com/office/drawing/2014/main" id="{39C55D88-876B-3BB5-27EB-05EF59E35F11}"/>
              </a:ext>
            </a:extLst>
          </p:cNvPr>
          <p:cNvSpPr/>
          <p:nvPr/>
        </p:nvSpPr>
        <p:spPr>
          <a:xfrm>
            <a:off x="2517863" y="5470997"/>
            <a:ext cx="723722" cy="1171575"/>
          </a:xfrm>
          <a:prstGeom prst="leftBrace">
            <a:avLst>
              <a:gd name="adj1" fmla="val 0"/>
              <a:gd name="adj2" fmla="val 45229"/>
            </a:avLst>
          </a:prstGeom>
          <a:noFill/>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1043990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A8945-6665-C1BB-B84C-9AC8DDD2456F}"/>
              </a:ext>
            </a:extLst>
          </p:cNvPr>
          <p:cNvSpPr>
            <a:spLocks noGrp="1"/>
          </p:cNvSpPr>
          <p:nvPr>
            <p:ph type="title"/>
          </p:nvPr>
        </p:nvSpPr>
        <p:spPr>
          <a:xfrm>
            <a:off x="190019" y="156781"/>
            <a:ext cx="11483172" cy="607148"/>
          </a:xfrm>
        </p:spPr>
        <p:txBody>
          <a:bodyPr/>
          <a:lstStyle/>
          <a:p>
            <a:r>
              <a:rPr lang="en-US" sz="3200" dirty="0"/>
              <a:t>Overview of data review process 2: Disparities</a:t>
            </a:r>
            <a:endParaRPr lang="en-US" dirty="0"/>
          </a:p>
        </p:txBody>
      </p:sp>
      <p:sp>
        <p:nvSpPr>
          <p:cNvPr id="3" name="Content Placeholder 2">
            <a:extLst>
              <a:ext uri="{FF2B5EF4-FFF2-40B4-BE49-F238E27FC236}">
                <a16:creationId xmlns:a16="http://schemas.microsoft.com/office/drawing/2014/main" id="{5EB14400-5A6F-A1E3-0F3A-9409D0619601}"/>
              </a:ext>
            </a:extLst>
          </p:cNvPr>
          <p:cNvSpPr>
            <a:spLocks noGrp="1"/>
          </p:cNvSpPr>
          <p:nvPr>
            <p:ph idx="1"/>
          </p:nvPr>
        </p:nvSpPr>
        <p:spPr>
          <a:xfrm>
            <a:off x="190018" y="1157468"/>
            <a:ext cx="11239981" cy="5509550"/>
          </a:xfrm>
        </p:spPr>
        <p:txBody>
          <a:bodyPr>
            <a:noAutofit/>
          </a:bodyPr>
          <a:lstStyle/>
          <a:p>
            <a:pPr marL="285750" indent="-285750">
              <a:spcBef>
                <a:spcPts val="0"/>
              </a:spcBef>
              <a:buFont typeface="Arial" panose="020B0604020202020204" pitchFamily="34" charset="0"/>
              <a:buChar char="•"/>
            </a:pPr>
            <a:r>
              <a:rPr lang="en-US" dirty="0">
                <a:latin typeface="+mn-lt"/>
              </a:rPr>
              <a:t>Accessed MCHB-required indicators in their original data sources from the Hawai’i Health Data Warehouse (when available) so that Hawaii race/ethnicity categories and county could be considered.</a:t>
            </a:r>
          </a:p>
          <a:p>
            <a:pPr marL="285750" indent="-285750">
              <a:spcBef>
                <a:spcPts val="0"/>
              </a:spcBef>
              <a:buFont typeface="Arial" panose="020B0604020202020204" pitchFamily="34" charset="0"/>
              <a:buChar char="•"/>
            </a:pPr>
            <a:endParaRPr lang="en-US" dirty="0">
              <a:latin typeface="+mn-lt"/>
            </a:endParaRPr>
          </a:p>
          <a:p>
            <a:pPr marL="285750" indent="-285750">
              <a:spcBef>
                <a:spcPts val="0"/>
              </a:spcBef>
              <a:buFont typeface="Arial" panose="020B0604020202020204" pitchFamily="34" charset="0"/>
              <a:buChar char="•"/>
            </a:pPr>
            <a:r>
              <a:rPr lang="en-US" dirty="0">
                <a:latin typeface="+mn-lt"/>
              </a:rPr>
              <a:t>Accessed additional indicators that were included in the review from the Hawai’i Health Data Warehouse. </a:t>
            </a:r>
          </a:p>
          <a:p>
            <a:pPr marL="285750" indent="-285750">
              <a:spcBef>
                <a:spcPts val="0"/>
              </a:spcBef>
              <a:buFont typeface="Arial" panose="020B0604020202020204" pitchFamily="34" charset="0"/>
              <a:buChar char="•"/>
            </a:pPr>
            <a:endParaRPr lang="en-US" dirty="0">
              <a:latin typeface="+mn-lt"/>
            </a:endParaRPr>
          </a:p>
          <a:p>
            <a:pPr marL="285750" indent="-285750">
              <a:spcBef>
                <a:spcPts val="0"/>
              </a:spcBef>
              <a:buFont typeface="Arial" panose="020B0604020202020204" pitchFamily="34" charset="0"/>
              <a:buChar char="•"/>
            </a:pPr>
            <a:r>
              <a:rPr lang="en-US" dirty="0">
                <a:latin typeface="+mn-lt"/>
              </a:rPr>
              <a:t>Stratified (disaggregated) data by sociodemographic characteristics (Hawaii race/ethnicity, Hispanic origin, poverty level, gender, and sexual orientation or gender minority) and county to identify disparities (when available).</a:t>
            </a:r>
          </a:p>
          <a:p>
            <a:pPr marL="285750" indent="-285750">
              <a:spcBef>
                <a:spcPts val="0"/>
              </a:spcBef>
              <a:buFont typeface="Arial" panose="020B0604020202020204" pitchFamily="34" charset="0"/>
              <a:buChar char="•"/>
            </a:pPr>
            <a:endParaRPr lang="en-US" dirty="0">
              <a:latin typeface="+mn-lt"/>
            </a:endParaRPr>
          </a:p>
          <a:p>
            <a:pPr marL="285750" indent="-285750">
              <a:spcBef>
                <a:spcPts val="0"/>
              </a:spcBef>
              <a:buFont typeface="Arial" panose="020B0604020202020204" pitchFamily="34" charset="0"/>
              <a:buChar char="•"/>
            </a:pPr>
            <a:endParaRPr lang="en-US" dirty="0">
              <a:latin typeface="+mn-lt"/>
            </a:endParaRPr>
          </a:p>
          <a:p>
            <a:pPr marL="0" indent="0">
              <a:spcBef>
                <a:spcPts val="0"/>
              </a:spcBef>
              <a:buNone/>
            </a:pPr>
            <a:endParaRPr lang="en-US" dirty="0">
              <a:latin typeface="+mn-lt"/>
            </a:endParaRPr>
          </a:p>
          <a:p>
            <a:pPr marL="632221" lvl="1" indent="-285750">
              <a:spcBef>
                <a:spcPts val="0"/>
              </a:spcBef>
              <a:buFont typeface="Arial" panose="020B0604020202020204" pitchFamily="34" charset="0"/>
              <a:buChar char="•"/>
            </a:pPr>
            <a:endParaRPr lang="en-US" sz="2400" dirty="0">
              <a:latin typeface="+mn-lt"/>
            </a:endParaRPr>
          </a:p>
          <a:p>
            <a:pPr marL="285750" indent="-285750">
              <a:spcBef>
                <a:spcPts val="0"/>
              </a:spcBef>
              <a:buFont typeface="Arial" panose="020B0604020202020204" pitchFamily="34" charset="0"/>
              <a:buChar char="•"/>
            </a:pPr>
            <a:endParaRPr lang="en-US" dirty="0">
              <a:latin typeface="+mn-lt"/>
            </a:endParaRPr>
          </a:p>
          <a:p>
            <a:pPr>
              <a:spcBef>
                <a:spcPts val="0"/>
              </a:spcBef>
            </a:pPr>
            <a:endParaRPr lang="en-US" dirty="0">
              <a:latin typeface="+mn-lt"/>
            </a:endParaRPr>
          </a:p>
        </p:txBody>
      </p:sp>
    </p:spTree>
    <p:extLst>
      <p:ext uri="{BB962C8B-B14F-4D97-AF65-F5344CB8AC3E}">
        <p14:creationId xmlns:p14="http://schemas.microsoft.com/office/powerpoint/2010/main" val="15394607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A8945-6665-C1BB-B84C-9AC8DDD2456F}"/>
              </a:ext>
            </a:extLst>
          </p:cNvPr>
          <p:cNvSpPr>
            <a:spLocks noGrp="1"/>
          </p:cNvSpPr>
          <p:nvPr>
            <p:ph type="title"/>
          </p:nvPr>
        </p:nvSpPr>
        <p:spPr>
          <a:xfrm>
            <a:off x="190018" y="156781"/>
            <a:ext cx="11755547" cy="607148"/>
          </a:xfrm>
        </p:spPr>
        <p:txBody>
          <a:bodyPr/>
          <a:lstStyle/>
          <a:p>
            <a:r>
              <a:rPr lang="en-US" sz="3200" dirty="0"/>
              <a:t>Overview of data review process 2: Disparities</a:t>
            </a:r>
            <a:endParaRPr lang="en-US" dirty="0"/>
          </a:p>
        </p:txBody>
      </p:sp>
      <p:sp>
        <p:nvSpPr>
          <p:cNvPr id="3" name="Content Placeholder 2">
            <a:extLst>
              <a:ext uri="{FF2B5EF4-FFF2-40B4-BE49-F238E27FC236}">
                <a16:creationId xmlns:a16="http://schemas.microsoft.com/office/drawing/2014/main" id="{5EB14400-5A6F-A1E3-0F3A-9409D0619601}"/>
              </a:ext>
            </a:extLst>
          </p:cNvPr>
          <p:cNvSpPr>
            <a:spLocks noGrp="1"/>
          </p:cNvSpPr>
          <p:nvPr>
            <p:ph idx="1"/>
          </p:nvPr>
        </p:nvSpPr>
        <p:spPr>
          <a:xfrm>
            <a:off x="190018" y="1157468"/>
            <a:ext cx="11239981" cy="5509550"/>
          </a:xfrm>
        </p:spPr>
        <p:txBody>
          <a:bodyPr>
            <a:noAutofit/>
          </a:bodyPr>
          <a:lstStyle/>
          <a:p>
            <a:pPr marL="285750" indent="-285750">
              <a:spcBef>
                <a:spcPts val="0"/>
              </a:spcBef>
              <a:buFont typeface="Arial" panose="020B0604020202020204" pitchFamily="34" charset="0"/>
              <a:buChar char="•"/>
            </a:pPr>
            <a:r>
              <a:rPr lang="en-US" dirty="0">
                <a:latin typeface="+mn-lt"/>
              </a:rPr>
              <a:t>Identified disparities primarily based on analyses presented on Hawai’i Health Matters website.</a:t>
            </a:r>
          </a:p>
          <a:p>
            <a:pPr marL="285750" indent="-285750">
              <a:spcBef>
                <a:spcPts val="0"/>
              </a:spcBef>
              <a:buFont typeface="Arial" panose="020B0604020202020204" pitchFamily="34" charset="0"/>
              <a:buChar char="•"/>
            </a:pPr>
            <a:endParaRPr lang="en-US" dirty="0">
              <a:latin typeface="+mn-lt"/>
            </a:endParaRPr>
          </a:p>
          <a:p>
            <a:pPr marL="285750" indent="-285750">
              <a:spcBef>
                <a:spcPts val="0"/>
              </a:spcBef>
              <a:buFont typeface="Arial" panose="020B0604020202020204" pitchFamily="34" charset="0"/>
              <a:buChar char="•"/>
            </a:pPr>
            <a:r>
              <a:rPr lang="en-US" dirty="0">
                <a:latin typeface="+mn-lt"/>
              </a:rPr>
              <a:t>Compared confidence intervals between sociodemographic subgroup values to identify disparities if the Hawai’i Health Matters website did not present analyses. </a:t>
            </a:r>
          </a:p>
          <a:p>
            <a:pPr marL="285750" indent="-285750">
              <a:spcBef>
                <a:spcPts val="0"/>
              </a:spcBef>
              <a:buFont typeface="Arial" panose="020B0604020202020204" pitchFamily="34" charset="0"/>
              <a:buChar char="•"/>
            </a:pPr>
            <a:endParaRPr lang="en-US" dirty="0">
              <a:latin typeface="+mn-lt"/>
            </a:endParaRPr>
          </a:p>
          <a:p>
            <a:pPr marL="285750" indent="-285750">
              <a:spcBef>
                <a:spcPts val="0"/>
              </a:spcBef>
              <a:buFont typeface="Arial" panose="020B0604020202020204" pitchFamily="34" charset="0"/>
              <a:buChar char="•"/>
            </a:pPr>
            <a:r>
              <a:rPr lang="en-US" dirty="0">
                <a:latin typeface="+mn-lt"/>
              </a:rPr>
              <a:t>Combined multiple years of data when sample sizes were small or data were listed as unstable (when possible).</a:t>
            </a:r>
          </a:p>
          <a:p>
            <a:pPr marL="285750" indent="-285750">
              <a:spcBef>
                <a:spcPts val="0"/>
              </a:spcBef>
              <a:buFont typeface="Arial" panose="020B0604020202020204" pitchFamily="34" charset="0"/>
              <a:buChar char="•"/>
            </a:pPr>
            <a:endParaRPr lang="en-US" dirty="0">
              <a:latin typeface="+mn-lt"/>
            </a:endParaRPr>
          </a:p>
          <a:p>
            <a:pPr marL="0" indent="0">
              <a:spcBef>
                <a:spcPts val="0"/>
              </a:spcBef>
              <a:buNone/>
            </a:pPr>
            <a:endParaRPr lang="en-US" dirty="0">
              <a:latin typeface="+mn-lt"/>
            </a:endParaRPr>
          </a:p>
          <a:p>
            <a:pPr marL="632221" lvl="1" indent="-285750">
              <a:spcBef>
                <a:spcPts val="0"/>
              </a:spcBef>
              <a:buFont typeface="Arial" panose="020B0604020202020204" pitchFamily="34" charset="0"/>
              <a:buChar char="•"/>
            </a:pPr>
            <a:endParaRPr lang="en-US" sz="2400" dirty="0">
              <a:latin typeface="+mn-lt"/>
            </a:endParaRPr>
          </a:p>
          <a:p>
            <a:pPr marL="285750" indent="-285750">
              <a:spcBef>
                <a:spcPts val="0"/>
              </a:spcBef>
              <a:buFont typeface="Arial" panose="020B0604020202020204" pitchFamily="34" charset="0"/>
              <a:buChar char="•"/>
            </a:pPr>
            <a:endParaRPr lang="en-US" dirty="0">
              <a:latin typeface="+mn-lt"/>
            </a:endParaRPr>
          </a:p>
          <a:p>
            <a:pPr>
              <a:spcBef>
                <a:spcPts val="0"/>
              </a:spcBef>
            </a:pPr>
            <a:endParaRPr lang="en-US" dirty="0">
              <a:latin typeface="+mn-lt"/>
            </a:endParaRPr>
          </a:p>
        </p:txBody>
      </p:sp>
    </p:spTree>
    <p:extLst>
      <p:ext uri="{BB962C8B-B14F-4D97-AF65-F5344CB8AC3E}">
        <p14:creationId xmlns:p14="http://schemas.microsoft.com/office/powerpoint/2010/main" val="29948760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5246B5-3005-40BD-0B2B-67CC79166443}"/>
            </a:ext>
          </a:extLst>
        </p:cNvPr>
        <p:cNvGrpSpPr/>
        <p:nvPr/>
      </p:nvGrpSpPr>
      <p:grpSpPr>
        <a:xfrm>
          <a:off x="0" y="0"/>
          <a:ext cx="0" cy="0"/>
          <a:chOff x="0" y="0"/>
          <a:chExt cx="0" cy="0"/>
        </a:xfrm>
      </p:grpSpPr>
      <p:sp>
        <p:nvSpPr>
          <p:cNvPr id="979970" name="Rectangle 2">
            <a:extLst>
              <a:ext uri="{FF2B5EF4-FFF2-40B4-BE49-F238E27FC236}">
                <a16:creationId xmlns:a16="http://schemas.microsoft.com/office/drawing/2014/main" id="{8E35347A-9DAD-8D95-B3E9-7626CC567386}"/>
              </a:ext>
            </a:extLst>
          </p:cNvPr>
          <p:cNvSpPr>
            <a:spLocks noGrp="1" noChangeArrowheads="1"/>
          </p:cNvSpPr>
          <p:nvPr>
            <p:ph type="title"/>
          </p:nvPr>
        </p:nvSpPr>
        <p:spPr>
          <a:xfrm>
            <a:off x="400050" y="-133350"/>
            <a:ext cx="10024883" cy="1276350"/>
          </a:xfrm>
        </p:spPr>
        <p:txBody>
          <a:bodyPr>
            <a:normAutofit/>
          </a:bodyPr>
          <a:lstStyle/>
          <a:p>
            <a:r>
              <a:rPr lang="en-US" sz="2800" dirty="0" err="1"/>
              <a:t>Stratifiers</a:t>
            </a:r>
            <a:r>
              <a:rPr lang="en-US" sz="2800" dirty="0"/>
              <a:t> Used by data source</a:t>
            </a:r>
          </a:p>
        </p:txBody>
      </p:sp>
      <p:graphicFrame>
        <p:nvGraphicFramePr>
          <p:cNvPr id="3" name="Table 2">
            <a:extLst>
              <a:ext uri="{FF2B5EF4-FFF2-40B4-BE49-F238E27FC236}">
                <a16:creationId xmlns:a16="http://schemas.microsoft.com/office/drawing/2014/main" id="{D0AE31EA-10DD-23FB-491E-9FF5B12ABF05}"/>
              </a:ext>
            </a:extLst>
          </p:cNvPr>
          <p:cNvGraphicFramePr>
            <a:graphicFrameLocks noGrp="1"/>
          </p:cNvGraphicFramePr>
          <p:nvPr>
            <p:extLst>
              <p:ext uri="{D42A27DB-BD31-4B8C-83A1-F6EECF244321}">
                <p14:modId xmlns:p14="http://schemas.microsoft.com/office/powerpoint/2010/main" val="2856831841"/>
              </p:ext>
            </p:extLst>
          </p:nvPr>
        </p:nvGraphicFramePr>
        <p:xfrm>
          <a:off x="522514" y="1365662"/>
          <a:ext cx="10842170" cy="5118267"/>
        </p:xfrm>
        <a:graphic>
          <a:graphicData uri="http://schemas.openxmlformats.org/drawingml/2006/table">
            <a:tbl>
              <a:tblPr firstRow="1" firstCol="1" bandRow="1"/>
              <a:tblGrid>
                <a:gridCol w="2351516">
                  <a:extLst>
                    <a:ext uri="{9D8B030D-6E8A-4147-A177-3AD203B41FA5}">
                      <a16:colId xmlns:a16="http://schemas.microsoft.com/office/drawing/2014/main" val="4149793965"/>
                    </a:ext>
                  </a:extLst>
                </a:gridCol>
                <a:gridCol w="1401462">
                  <a:extLst>
                    <a:ext uri="{9D8B030D-6E8A-4147-A177-3AD203B41FA5}">
                      <a16:colId xmlns:a16="http://schemas.microsoft.com/office/drawing/2014/main" val="181718362"/>
                    </a:ext>
                  </a:extLst>
                </a:gridCol>
                <a:gridCol w="1401462">
                  <a:extLst>
                    <a:ext uri="{9D8B030D-6E8A-4147-A177-3AD203B41FA5}">
                      <a16:colId xmlns:a16="http://schemas.microsoft.com/office/drawing/2014/main" val="3423360542"/>
                    </a:ext>
                  </a:extLst>
                </a:gridCol>
                <a:gridCol w="1401462">
                  <a:extLst>
                    <a:ext uri="{9D8B030D-6E8A-4147-A177-3AD203B41FA5}">
                      <a16:colId xmlns:a16="http://schemas.microsoft.com/office/drawing/2014/main" val="1682511502"/>
                    </a:ext>
                  </a:extLst>
                </a:gridCol>
                <a:gridCol w="1401462">
                  <a:extLst>
                    <a:ext uri="{9D8B030D-6E8A-4147-A177-3AD203B41FA5}">
                      <a16:colId xmlns:a16="http://schemas.microsoft.com/office/drawing/2014/main" val="3541885567"/>
                    </a:ext>
                  </a:extLst>
                </a:gridCol>
                <a:gridCol w="1442403">
                  <a:extLst>
                    <a:ext uri="{9D8B030D-6E8A-4147-A177-3AD203B41FA5}">
                      <a16:colId xmlns:a16="http://schemas.microsoft.com/office/drawing/2014/main" val="4140583457"/>
                    </a:ext>
                  </a:extLst>
                </a:gridCol>
                <a:gridCol w="1442403">
                  <a:extLst>
                    <a:ext uri="{9D8B030D-6E8A-4147-A177-3AD203B41FA5}">
                      <a16:colId xmlns:a16="http://schemas.microsoft.com/office/drawing/2014/main" val="354664967"/>
                    </a:ext>
                  </a:extLst>
                </a:gridCol>
              </a:tblGrid>
              <a:tr h="465777">
                <a:tc rowSpan="2">
                  <a:txBody>
                    <a:bodyPr/>
                    <a:lstStyle/>
                    <a:p>
                      <a:pPr marL="0" marR="0">
                        <a:lnSpc>
                          <a:spcPct val="115000"/>
                        </a:lnSpc>
                        <a:spcBef>
                          <a:spcPts val="0"/>
                        </a:spcBef>
                        <a:spcAft>
                          <a:spcPts val="0"/>
                        </a:spcAft>
                      </a:pPr>
                      <a:r>
                        <a:rPr lang="en-US" sz="2000" b="1">
                          <a:solidFill>
                            <a:srgbClr val="000000"/>
                          </a:solidFill>
                          <a:effectLst/>
                          <a:highlight>
                            <a:srgbClr val="83DCF8"/>
                          </a:highlight>
                          <a:latin typeface="Calibri" panose="020F0502020204030204" pitchFamily="34" charset="0"/>
                          <a:ea typeface="Calibri" panose="020F0502020204030204" pitchFamily="34" charset="0"/>
                          <a:cs typeface="Calibri" panose="020F0502020204030204" pitchFamily="34" charset="0"/>
                        </a:rPr>
                        <a:t> </a:t>
                      </a:r>
                      <a:endParaRPr lang="en-US" sz="2000">
                        <a:effectLst/>
                        <a:highlight>
                          <a:srgbClr val="83DCF8"/>
                        </a:highligh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2000" b="1">
                          <a:solidFill>
                            <a:srgbClr val="000000"/>
                          </a:solidFill>
                          <a:effectLst/>
                          <a:highlight>
                            <a:srgbClr val="83DCF8"/>
                          </a:highlight>
                          <a:latin typeface="Calibri" panose="020F0502020204030204" pitchFamily="34" charset="0"/>
                          <a:ea typeface="Calibri" panose="020F0502020204030204" pitchFamily="34" charset="0"/>
                          <a:cs typeface="Calibri" panose="020F0502020204030204" pitchFamily="34" charset="0"/>
                        </a:rPr>
                        <a:t>Data Source</a:t>
                      </a:r>
                      <a:endParaRPr lang="en-US" sz="2000">
                        <a:effectLst/>
                        <a:highlight>
                          <a:srgbClr val="83DCF8"/>
                        </a:highligh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DCF8"/>
                    </a:solidFill>
                  </a:tcPr>
                </a:tc>
                <a:tc gridSpan="6">
                  <a:txBody>
                    <a:bodyPr/>
                    <a:lstStyle/>
                    <a:p>
                      <a:pPr marL="0" marR="0" algn="ctr">
                        <a:lnSpc>
                          <a:spcPct val="115000"/>
                        </a:lnSpc>
                        <a:spcBef>
                          <a:spcPts val="0"/>
                        </a:spcBef>
                        <a:spcAft>
                          <a:spcPts val="0"/>
                        </a:spcAft>
                      </a:pPr>
                      <a:r>
                        <a:rPr lang="en-US" sz="2000" b="1">
                          <a:solidFill>
                            <a:srgbClr val="000000"/>
                          </a:solidFill>
                          <a:effectLst/>
                          <a:highlight>
                            <a:srgbClr val="83DCF8"/>
                          </a:highlight>
                          <a:latin typeface="Calibri" panose="020F0502020204030204" pitchFamily="34" charset="0"/>
                          <a:ea typeface="Calibri" panose="020F0502020204030204" pitchFamily="34" charset="0"/>
                          <a:cs typeface="Calibri" panose="020F0502020204030204" pitchFamily="34" charset="0"/>
                        </a:rPr>
                        <a:t>Stratifier</a:t>
                      </a:r>
                      <a:endParaRPr lang="en-US" sz="2000">
                        <a:effectLst/>
                        <a:highlight>
                          <a:srgbClr val="83DCF8"/>
                        </a:highligh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DCF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17796309"/>
                  </a:ext>
                </a:extLst>
              </a:tr>
              <a:tr h="1857828">
                <a:tc vMerge="1">
                  <a:txBody>
                    <a:bodyPr/>
                    <a:lstStyle/>
                    <a:p>
                      <a:endParaRPr lang="en-US"/>
                    </a:p>
                  </a:txBody>
                  <a:tcPr/>
                </a:tc>
                <a:tc>
                  <a:txBody>
                    <a:bodyPr/>
                    <a:lstStyle/>
                    <a:p>
                      <a:pPr marL="0" marR="0" algn="ctr">
                        <a:lnSpc>
                          <a:spcPct val="115000"/>
                        </a:lnSpc>
                        <a:spcBef>
                          <a:spcPts val="0"/>
                        </a:spcBef>
                        <a:spcAft>
                          <a:spcPts val="0"/>
                        </a:spcAft>
                      </a:pPr>
                      <a:r>
                        <a:rPr lang="en-US" sz="2000" b="1" dirty="0">
                          <a:solidFill>
                            <a:srgbClr val="000000"/>
                          </a:solidFill>
                          <a:effectLst/>
                          <a:highlight>
                            <a:srgbClr val="83DCF8"/>
                          </a:highlight>
                          <a:latin typeface="Calibri" panose="020F0502020204030204" pitchFamily="34" charset="0"/>
                          <a:ea typeface="Calibri" panose="020F0502020204030204" pitchFamily="34" charset="0"/>
                          <a:cs typeface="Calibri" panose="020F0502020204030204" pitchFamily="34" charset="0"/>
                        </a:rPr>
                        <a:t>County</a:t>
                      </a:r>
                      <a:endParaRPr lang="en-US" sz="2000" dirty="0">
                        <a:effectLst/>
                        <a:highlight>
                          <a:srgbClr val="83DCF8"/>
                        </a:highligh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DCF8"/>
                    </a:solidFill>
                  </a:tcPr>
                </a:tc>
                <a:tc>
                  <a:txBody>
                    <a:bodyPr/>
                    <a:lstStyle/>
                    <a:p>
                      <a:pPr marL="0" marR="0" algn="ctr">
                        <a:lnSpc>
                          <a:spcPct val="115000"/>
                        </a:lnSpc>
                        <a:spcBef>
                          <a:spcPts val="0"/>
                        </a:spcBef>
                        <a:spcAft>
                          <a:spcPts val="0"/>
                        </a:spcAft>
                      </a:pPr>
                      <a:r>
                        <a:rPr lang="en-US" sz="2000" b="1">
                          <a:solidFill>
                            <a:srgbClr val="000000"/>
                          </a:solidFill>
                          <a:effectLst/>
                          <a:highlight>
                            <a:srgbClr val="83DCF8"/>
                          </a:highlight>
                          <a:latin typeface="Calibri" panose="020F0502020204030204" pitchFamily="34" charset="0"/>
                          <a:ea typeface="Calibri" panose="020F0502020204030204" pitchFamily="34" charset="0"/>
                          <a:cs typeface="Calibri" panose="020F0502020204030204" pitchFamily="34" charset="0"/>
                        </a:rPr>
                        <a:t>DOH Race or Ethnicity</a:t>
                      </a:r>
                      <a:endParaRPr lang="en-US" sz="2000">
                        <a:effectLst/>
                        <a:highlight>
                          <a:srgbClr val="83DCF8"/>
                        </a:highligh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DCF8"/>
                    </a:solidFill>
                  </a:tcPr>
                </a:tc>
                <a:tc>
                  <a:txBody>
                    <a:bodyPr/>
                    <a:lstStyle/>
                    <a:p>
                      <a:pPr marL="0" marR="0" algn="ctr">
                        <a:lnSpc>
                          <a:spcPct val="115000"/>
                        </a:lnSpc>
                        <a:spcBef>
                          <a:spcPts val="0"/>
                        </a:spcBef>
                        <a:spcAft>
                          <a:spcPts val="0"/>
                        </a:spcAft>
                      </a:pPr>
                      <a:r>
                        <a:rPr lang="en-US" sz="2000" b="1">
                          <a:solidFill>
                            <a:srgbClr val="000000"/>
                          </a:solidFill>
                          <a:effectLst/>
                          <a:highlight>
                            <a:srgbClr val="83DCF8"/>
                          </a:highlight>
                          <a:latin typeface="Calibri" panose="020F0502020204030204" pitchFamily="34" charset="0"/>
                          <a:ea typeface="Calibri" panose="020F0502020204030204" pitchFamily="34" charset="0"/>
                          <a:cs typeface="Calibri" panose="020F0502020204030204" pitchFamily="34" charset="0"/>
                        </a:rPr>
                        <a:t>Hispanic Origin</a:t>
                      </a:r>
                      <a:endParaRPr lang="en-US" sz="2000">
                        <a:effectLst/>
                        <a:highlight>
                          <a:srgbClr val="83DCF8"/>
                        </a:highligh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DCF8"/>
                    </a:solidFill>
                  </a:tcPr>
                </a:tc>
                <a:tc>
                  <a:txBody>
                    <a:bodyPr/>
                    <a:lstStyle/>
                    <a:p>
                      <a:pPr marL="0" marR="0" algn="ctr">
                        <a:lnSpc>
                          <a:spcPct val="115000"/>
                        </a:lnSpc>
                        <a:spcBef>
                          <a:spcPts val="0"/>
                        </a:spcBef>
                        <a:spcAft>
                          <a:spcPts val="0"/>
                        </a:spcAft>
                      </a:pPr>
                      <a:r>
                        <a:rPr lang="en-US" sz="2000" b="1">
                          <a:solidFill>
                            <a:srgbClr val="000000"/>
                          </a:solidFill>
                          <a:effectLst/>
                          <a:highlight>
                            <a:srgbClr val="83DCF8"/>
                          </a:highlight>
                          <a:latin typeface="Calibri" panose="020F0502020204030204" pitchFamily="34" charset="0"/>
                          <a:ea typeface="Calibri" panose="020F0502020204030204" pitchFamily="34" charset="0"/>
                          <a:cs typeface="Calibri" panose="020F0502020204030204" pitchFamily="34" charset="0"/>
                        </a:rPr>
                        <a:t>Poverty Level</a:t>
                      </a:r>
                      <a:endParaRPr lang="en-US" sz="2000">
                        <a:effectLst/>
                        <a:highlight>
                          <a:srgbClr val="83DCF8"/>
                        </a:highligh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DCF8"/>
                    </a:solidFill>
                  </a:tcPr>
                </a:tc>
                <a:tc>
                  <a:txBody>
                    <a:bodyPr/>
                    <a:lstStyle/>
                    <a:p>
                      <a:pPr marL="0" marR="0" algn="ctr">
                        <a:lnSpc>
                          <a:spcPct val="115000"/>
                        </a:lnSpc>
                        <a:spcBef>
                          <a:spcPts val="0"/>
                        </a:spcBef>
                        <a:spcAft>
                          <a:spcPts val="0"/>
                        </a:spcAft>
                      </a:pPr>
                      <a:r>
                        <a:rPr lang="en-US" sz="2000" b="1">
                          <a:solidFill>
                            <a:srgbClr val="000000"/>
                          </a:solidFill>
                          <a:effectLst/>
                          <a:highlight>
                            <a:srgbClr val="83DCF8"/>
                          </a:highlight>
                          <a:latin typeface="Calibri" panose="020F0502020204030204" pitchFamily="34" charset="0"/>
                          <a:ea typeface="Calibri" panose="020F0502020204030204" pitchFamily="34" charset="0"/>
                          <a:cs typeface="Calibri" panose="020F0502020204030204" pitchFamily="34" charset="0"/>
                        </a:rPr>
                        <a:t>Gender</a:t>
                      </a:r>
                      <a:endParaRPr lang="en-US" sz="2000">
                        <a:effectLst/>
                        <a:highlight>
                          <a:srgbClr val="83DCF8"/>
                        </a:highligh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DCF8"/>
                    </a:solidFill>
                  </a:tcPr>
                </a:tc>
                <a:tc>
                  <a:txBody>
                    <a:bodyPr/>
                    <a:lstStyle/>
                    <a:p>
                      <a:pPr marL="0" marR="0" algn="ctr">
                        <a:lnSpc>
                          <a:spcPct val="115000"/>
                        </a:lnSpc>
                        <a:spcBef>
                          <a:spcPts val="0"/>
                        </a:spcBef>
                        <a:spcAft>
                          <a:spcPts val="0"/>
                        </a:spcAft>
                      </a:pPr>
                      <a:r>
                        <a:rPr lang="en-US" sz="2000" b="1" dirty="0">
                          <a:solidFill>
                            <a:srgbClr val="000000"/>
                          </a:solidFill>
                          <a:effectLst/>
                          <a:highlight>
                            <a:srgbClr val="83DCF8"/>
                          </a:highlight>
                          <a:latin typeface="Calibri" panose="020F0502020204030204" pitchFamily="34" charset="0"/>
                          <a:ea typeface="Calibri" panose="020F0502020204030204" pitchFamily="34" charset="0"/>
                          <a:cs typeface="Calibri" panose="020F0502020204030204" pitchFamily="34" charset="0"/>
                        </a:rPr>
                        <a:t>Sexual Orientation or Gender Minority</a:t>
                      </a:r>
                      <a:endParaRPr lang="en-US" sz="2000" dirty="0">
                        <a:effectLst/>
                        <a:highlight>
                          <a:srgbClr val="83DCF8"/>
                        </a:highligh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DCF8"/>
                    </a:solidFill>
                  </a:tcPr>
                </a:tc>
                <a:extLst>
                  <a:ext uri="{0D108BD9-81ED-4DB2-BD59-A6C34878D82A}">
                    <a16:rowId xmlns:a16="http://schemas.microsoft.com/office/drawing/2014/main" val="3234459835"/>
                  </a:ext>
                </a:extLst>
              </a:tr>
              <a:tr h="465777">
                <a:tc>
                  <a:txBody>
                    <a:bodyPr/>
                    <a:lstStyle/>
                    <a:p>
                      <a:pPr marL="0" marR="0">
                        <a:lnSpc>
                          <a:spcPct val="115000"/>
                        </a:lnSpc>
                        <a:spcBef>
                          <a:spcPts val="0"/>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PRAMS </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600" dirty="0">
                          <a:effectLst/>
                          <a:latin typeface="Calibri" panose="020F0502020204030204" pitchFamily="34" charset="0"/>
                          <a:ea typeface="Calibri" panose="020F0502020204030204" pitchFamily="34" charset="0"/>
                          <a:cs typeface="Calibri" panose="020F0502020204030204" pitchFamily="34" charset="0"/>
                        </a:rPr>
                        <a:t>X</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600" dirty="0">
                          <a:effectLst/>
                          <a:latin typeface="Calibri" panose="020F0502020204030204" pitchFamily="34" charset="0"/>
                          <a:ea typeface="Calibri" panose="020F0502020204030204" pitchFamily="34" charset="0"/>
                          <a:cs typeface="Calibri" panose="020F0502020204030204" pitchFamily="34" charset="0"/>
                        </a:rPr>
                        <a:t>X</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n-US" sz="1600" dirty="0">
                          <a:effectLst/>
                          <a:latin typeface="Calibri" panose="020F0502020204030204" pitchFamily="34" charset="0"/>
                          <a:ea typeface="Calibri" panose="020F0502020204030204" pitchFamily="34" charset="0"/>
                          <a:cs typeface="Calibri" panose="020F0502020204030204" pitchFamily="34" charset="0"/>
                        </a:rPr>
                        <a:t>X</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600">
                          <a:effectLst/>
                          <a:latin typeface="Calibri" panose="020F0502020204030204" pitchFamily="34" charset="0"/>
                          <a:ea typeface="Calibri" panose="020F0502020204030204" pitchFamily="34" charset="0"/>
                          <a:cs typeface="Calibri" panose="020F0502020204030204" pitchFamily="34" charset="0"/>
                        </a:rPr>
                        <a:t>X</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sz="160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sz="160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56505380"/>
                  </a:ext>
                </a:extLst>
              </a:tr>
              <a:tr h="465777">
                <a:tc>
                  <a:txBody>
                    <a:bodyPr/>
                    <a:lstStyle/>
                    <a:p>
                      <a:pPr marL="0" marR="0">
                        <a:lnSpc>
                          <a:spcPct val="115000"/>
                        </a:lnSpc>
                        <a:spcBef>
                          <a:spcPts val="0"/>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YRBS </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600">
                          <a:effectLst/>
                          <a:latin typeface="Calibri" panose="020F0502020204030204" pitchFamily="34" charset="0"/>
                          <a:ea typeface="Calibri" panose="020F0502020204030204" pitchFamily="34" charset="0"/>
                          <a:cs typeface="Calibri" panose="020F0502020204030204" pitchFamily="34" charset="0"/>
                        </a:rPr>
                        <a:t>X</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600" dirty="0">
                          <a:effectLst/>
                          <a:latin typeface="Calibri" panose="020F0502020204030204" pitchFamily="34" charset="0"/>
                          <a:ea typeface="Calibri" panose="020F0502020204030204" pitchFamily="34" charset="0"/>
                          <a:cs typeface="Calibri" panose="020F0502020204030204" pitchFamily="34" charset="0"/>
                        </a:rPr>
                        <a:t>X</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600">
                          <a:effectLst/>
                          <a:latin typeface="Calibri" panose="020F0502020204030204" pitchFamily="34" charset="0"/>
                          <a:ea typeface="Calibri" panose="020F0502020204030204" pitchFamily="34" charset="0"/>
                          <a:cs typeface="Calibri" panose="020F0502020204030204" pitchFamily="34" charset="0"/>
                        </a:rPr>
                        <a:t>X</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n-US" sz="1600" dirty="0">
                          <a:effectLst/>
                          <a:latin typeface="Calibri" panose="020F0502020204030204" pitchFamily="34" charset="0"/>
                          <a:ea typeface="Calibri" panose="020F0502020204030204" pitchFamily="34" charset="0"/>
                          <a:cs typeface="Calibri" panose="020F0502020204030204" pitchFamily="34" charset="0"/>
                        </a:rPr>
                        <a:t>X</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n-US" sz="1600" dirty="0">
                          <a:effectLst/>
                          <a:latin typeface="Calibri" panose="020F0502020204030204" pitchFamily="34" charset="0"/>
                          <a:ea typeface="Calibri" panose="020F0502020204030204" pitchFamily="34" charset="0"/>
                          <a:cs typeface="Calibri" panose="020F0502020204030204" pitchFamily="34" charset="0"/>
                        </a:rPr>
                        <a:t>X</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sz="160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93863321"/>
                  </a:ext>
                </a:extLst>
              </a:tr>
              <a:tr h="465777">
                <a:tc>
                  <a:txBody>
                    <a:bodyPr/>
                    <a:lstStyle/>
                    <a:p>
                      <a:pPr marL="0" marR="0">
                        <a:lnSpc>
                          <a:spcPct val="115000"/>
                        </a:lnSpc>
                        <a:spcBef>
                          <a:spcPts val="0"/>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BRFSS </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600" dirty="0">
                          <a:effectLst/>
                          <a:latin typeface="Calibri" panose="020F0502020204030204" pitchFamily="34" charset="0"/>
                          <a:ea typeface="Calibri" panose="020F0502020204030204" pitchFamily="34" charset="0"/>
                          <a:cs typeface="Calibri" panose="020F0502020204030204" pitchFamily="34" charset="0"/>
                        </a:rPr>
                        <a:t>X</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600" dirty="0">
                          <a:effectLst/>
                          <a:latin typeface="Calibri" panose="020F0502020204030204" pitchFamily="34" charset="0"/>
                          <a:ea typeface="Calibri" panose="020F0502020204030204" pitchFamily="34" charset="0"/>
                          <a:cs typeface="Calibri" panose="020F0502020204030204" pitchFamily="34" charset="0"/>
                        </a:rPr>
                        <a:t>X</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600">
                          <a:effectLst/>
                          <a:latin typeface="Calibri" panose="020F0502020204030204" pitchFamily="34" charset="0"/>
                          <a:ea typeface="Calibri" panose="020F0502020204030204" pitchFamily="34" charset="0"/>
                          <a:cs typeface="Calibri" panose="020F0502020204030204" pitchFamily="34" charset="0"/>
                        </a:rPr>
                        <a:t>X</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600">
                          <a:effectLst/>
                          <a:latin typeface="Calibri" panose="020F0502020204030204" pitchFamily="34" charset="0"/>
                          <a:ea typeface="Calibri" panose="020F0502020204030204" pitchFamily="34" charset="0"/>
                          <a:cs typeface="Calibri" panose="020F0502020204030204" pitchFamily="34" charset="0"/>
                        </a:rPr>
                        <a:t>X</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600">
                          <a:effectLst/>
                          <a:latin typeface="Calibri" panose="020F0502020204030204" pitchFamily="34" charset="0"/>
                          <a:ea typeface="Calibri" panose="020F0502020204030204" pitchFamily="34" charset="0"/>
                          <a:cs typeface="Calibri" panose="020F0502020204030204" pitchFamily="34" charset="0"/>
                        </a:rPr>
                        <a:t>X</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600">
                          <a:effectLst/>
                          <a:latin typeface="Calibri" panose="020F0502020204030204" pitchFamily="34" charset="0"/>
                          <a:ea typeface="Calibri" panose="020F0502020204030204" pitchFamily="34" charset="0"/>
                          <a:cs typeface="Calibri" panose="020F0502020204030204" pitchFamily="34" charset="0"/>
                        </a:rPr>
                        <a:t>X</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99846737"/>
                  </a:ext>
                </a:extLst>
              </a:tr>
              <a:tr h="465777">
                <a:tc>
                  <a:txBody>
                    <a:bodyPr/>
                    <a:lstStyle/>
                    <a:p>
                      <a:pPr marL="0" marR="0">
                        <a:lnSpc>
                          <a:spcPct val="115000"/>
                        </a:lnSpc>
                        <a:spcBef>
                          <a:spcPts val="0"/>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NVSS</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600">
                          <a:effectLst/>
                          <a:latin typeface="Calibri" panose="020F0502020204030204" pitchFamily="34" charset="0"/>
                          <a:ea typeface="Calibri" panose="020F0502020204030204" pitchFamily="34" charset="0"/>
                          <a:cs typeface="Calibri" panose="020F0502020204030204" pitchFamily="34" charset="0"/>
                        </a:rPr>
                        <a:t>X</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600" dirty="0">
                          <a:effectLst/>
                          <a:latin typeface="Calibri" panose="020F0502020204030204" pitchFamily="34" charset="0"/>
                          <a:ea typeface="Calibri" panose="020F0502020204030204" pitchFamily="34" charset="0"/>
                          <a:cs typeface="Calibri" panose="020F0502020204030204" pitchFamily="34" charset="0"/>
                        </a:rPr>
                        <a:t>X</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n-US" sz="1600" dirty="0">
                          <a:effectLst/>
                          <a:latin typeface="Calibri" panose="020F0502020204030204" pitchFamily="34" charset="0"/>
                          <a:ea typeface="Calibri" panose="020F0502020204030204" pitchFamily="34" charset="0"/>
                          <a:cs typeface="Calibri" panose="020F0502020204030204" pitchFamily="34" charset="0"/>
                        </a:rPr>
                        <a:t>X</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sz="160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sz="160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sz="160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97220033"/>
                  </a:ext>
                </a:extLst>
              </a:tr>
              <a:tr h="465777">
                <a:tc>
                  <a:txBody>
                    <a:bodyPr/>
                    <a:lstStyle/>
                    <a:p>
                      <a:pPr marL="0" marR="0">
                        <a:lnSpc>
                          <a:spcPct val="115000"/>
                        </a:lnSpc>
                        <a:spcBef>
                          <a:spcPts val="0"/>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NSCH</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600">
                          <a:effectLst/>
                          <a:latin typeface="Calibri" panose="020F0502020204030204" pitchFamily="34" charset="0"/>
                          <a:ea typeface="Calibri" panose="020F0502020204030204" pitchFamily="34" charset="0"/>
                          <a:cs typeface="Calibri" panose="020F0502020204030204" pitchFamily="34" charset="0"/>
                        </a:rPr>
                        <a:t> </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600">
                          <a:effectLst/>
                          <a:latin typeface="Calibri" panose="020F0502020204030204" pitchFamily="34" charset="0"/>
                          <a:ea typeface="Calibri" panose="020F0502020204030204" pitchFamily="34" charset="0"/>
                          <a:cs typeface="Calibri" panose="020F0502020204030204" pitchFamily="34" charset="0"/>
                        </a:rPr>
                        <a:t> </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600">
                          <a:effectLst/>
                          <a:latin typeface="Calibri" panose="020F0502020204030204" pitchFamily="34" charset="0"/>
                          <a:ea typeface="Calibri" panose="020F0502020204030204" pitchFamily="34" charset="0"/>
                          <a:cs typeface="Calibri" panose="020F0502020204030204" pitchFamily="34" charset="0"/>
                        </a:rPr>
                        <a:t>X</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600">
                          <a:effectLst/>
                          <a:latin typeface="Calibri" panose="020F0502020204030204" pitchFamily="34" charset="0"/>
                          <a:ea typeface="Calibri" panose="020F0502020204030204" pitchFamily="34" charset="0"/>
                          <a:cs typeface="Calibri" panose="020F0502020204030204" pitchFamily="34" charset="0"/>
                        </a:rPr>
                        <a:t>X</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600" dirty="0">
                          <a:effectLst/>
                          <a:latin typeface="Calibri" panose="020F0502020204030204" pitchFamily="34" charset="0"/>
                          <a:ea typeface="Calibri" panose="020F0502020204030204" pitchFamily="34" charset="0"/>
                          <a:cs typeface="Calibri" panose="020F0502020204030204" pitchFamily="34" charset="0"/>
                        </a:rPr>
                        <a:t>X</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600">
                          <a:effectLst/>
                          <a:latin typeface="Calibri" panose="020F0502020204030204" pitchFamily="34" charset="0"/>
                          <a:ea typeface="Calibri" panose="020F0502020204030204" pitchFamily="34" charset="0"/>
                          <a:cs typeface="Calibri" panose="020F0502020204030204" pitchFamily="34" charset="0"/>
                        </a:rPr>
                        <a:t> </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43800019"/>
                  </a:ext>
                </a:extLst>
              </a:tr>
              <a:tr h="465777">
                <a:tc>
                  <a:txBody>
                    <a:bodyPr/>
                    <a:lstStyle/>
                    <a:p>
                      <a:pPr marL="0" marR="0">
                        <a:lnSpc>
                          <a:spcPct val="115000"/>
                        </a:lnSpc>
                        <a:spcBef>
                          <a:spcPts val="0"/>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ACS</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600">
                          <a:effectLst/>
                          <a:latin typeface="Calibri" panose="020F0502020204030204" pitchFamily="34" charset="0"/>
                          <a:ea typeface="Calibri" panose="020F0502020204030204" pitchFamily="34" charset="0"/>
                          <a:cs typeface="Calibri" panose="020F0502020204030204" pitchFamily="34" charset="0"/>
                        </a:rPr>
                        <a:t> </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600">
                          <a:effectLst/>
                          <a:latin typeface="Calibri" panose="020F0502020204030204" pitchFamily="34" charset="0"/>
                          <a:ea typeface="Calibri" panose="020F0502020204030204" pitchFamily="34" charset="0"/>
                          <a:cs typeface="Calibri" panose="020F0502020204030204" pitchFamily="34" charset="0"/>
                        </a:rPr>
                        <a:t> </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600">
                          <a:effectLst/>
                          <a:latin typeface="Calibri" panose="020F0502020204030204" pitchFamily="34" charset="0"/>
                          <a:ea typeface="Calibri" panose="020F0502020204030204" pitchFamily="34" charset="0"/>
                          <a:cs typeface="Calibri" panose="020F0502020204030204" pitchFamily="34" charset="0"/>
                        </a:rPr>
                        <a:t>X</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600">
                          <a:effectLst/>
                          <a:latin typeface="Calibri" panose="020F0502020204030204" pitchFamily="34" charset="0"/>
                          <a:ea typeface="Calibri" panose="020F0502020204030204" pitchFamily="34" charset="0"/>
                          <a:cs typeface="Calibri" panose="020F0502020204030204" pitchFamily="34" charset="0"/>
                        </a:rPr>
                        <a:t>X</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600" dirty="0">
                          <a:effectLst/>
                          <a:latin typeface="Calibri" panose="020F0502020204030204" pitchFamily="34" charset="0"/>
                          <a:ea typeface="Calibri" panose="020F0502020204030204" pitchFamily="34" charset="0"/>
                          <a:cs typeface="Calibri" panose="020F0502020204030204" pitchFamily="34" charset="0"/>
                        </a:rPr>
                        <a:t>X</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600" dirty="0">
                          <a:effectLst/>
                          <a:latin typeface="Calibri" panose="020F0502020204030204" pitchFamily="34" charset="0"/>
                          <a:ea typeface="Calibri" panose="020F0502020204030204" pitchFamily="34" charset="0"/>
                          <a:cs typeface="Calibri" panose="020F0502020204030204" pitchFamily="34" charset="0"/>
                        </a:rPr>
                        <a:t>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64361847"/>
                  </a:ext>
                </a:extLst>
              </a:tr>
            </a:tbl>
          </a:graphicData>
        </a:graphic>
      </p:graphicFrame>
    </p:spTree>
    <p:extLst>
      <p:ext uri="{BB962C8B-B14F-4D97-AF65-F5344CB8AC3E}">
        <p14:creationId xmlns:p14="http://schemas.microsoft.com/office/powerpoint/2010/main" val="371475696"/>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5246B5-3005-40BD-0B2B-67CC79166443}"/>
            </a:ext>
          </a:extLst>
        </p:cNvPr>
        <p:cNvGrpSpPr/>
        <p:nvPr/>
      </p:nvGrpSpPr>
      <p:grpSpPr>
        <a:xfrm>
          <a:off x="0" y="0"/>
          <a:ext cx="0" cy="0"/>
          <a:chOff x="0" y="0"/>
          <a:chExt cx="0" cy="0"/>
        </a:xfrm>
      </p:grpSpPr>
      <p:sp>
        <p:nvSpPr>
          <p:cNvPr id="979970" name="Rectangle 2">
            <a:extLst>
              <a:ext uri="{FF2B5EF4-FFF2-40B4-BE49-F238E27FC236}">
                <a16:creationId xmlns:a16="http://schemas.microsoft.com/office/drawing/2014/main" id="{8E35347A-9DAD-8D95-B3E9-7626CC567386}"/>
              </a:ext>
            </a:extLst>
          </p:cNvPr>
          <p:cNvSpPr>
            <a:spLocks noGrp="1" noChangeArrowheads="1"/>
          </p:cNvSpPr>
          <p:nvPr>
            <p:ph type="title"/>
          </p:nvPr>
        </p:nvSpPr>
        <p:spPr>
          <a:xfrm>
            <a:off x="385763" y="-133350"/>
            <a:ext cx="10039169" cy="1276350"/>
          </a:xfrm>
        </p:spPr>
        <p:txBody>
          <a:bodyPr>
            <a:normAutofit/>
          </a:bodyPr>
          <a:lstStyle/>
          <a:p>
            <a:r>
              <a:rPr lang="en-US" sz="2800" dirty="0"/>
              <a:t>Limitations of the data and analyses</a:t>
            </a:r>
          </a:p>
        </p:txBody>
      </p:sp>
      <p:sp>
        <p:nvSpPr>
          <p:cNvPr id="11" name="TextBox 10">
            <a:extLst>
              <a:ext uri="{FF2B5EF4-FFF2-40B4-BE49-F238E27FC236}">
                <a16:creationId xmlns:a16="http://schemas.microsoft.com/office/drawing/2014/main" id="{54A17EFD-D896-E0E4-BD4D-7931E7F7C42E}"/>
              </a:ext>
            </a:extLst>
          </p:cNvPr>
          <p:cNvSpPr txBox="1"/>
          <p:nvPr/>
        </p:nvSpPr>
        <p:spPr>
          <a:xfrm>
            <a:off x="242888" y="1000120"/>
            <a:ext cx="11672887" cy="5847755"/>
          </a:xfrm>
          <a:prstGeom prst="rect">
            <a:avLst/>
          </a:prstGeom>
          <a:noFill/>
        </p:spPr>
        <p:txBody>
          <a:bodyPr wrap="square" rtlCol="0">
            <a:spAutoFit/>
          </a:bodyPr>
          <a:lstStyle/>
          <a:p>
            <a:pPr marL="285750" indent="-285750">
              <a:buFont typeface="Arial" panose="020B0604020202020204" pitchFamily="34" charset="0"/>
              <a:buChar char="•"/>
            </a:pPr>
            <a:r>
              <a:rPr lang="en-US" sz="2200" dirty="0"/>
              <a:t>Data are only as good as the source. </a:t>
            </a:r>
          </a:p>
          <a:p>
            <a:pPr marL="742950" lvl="1" indent="-285750">
              <a:buFont typeface="Arial" panose="020B0604020202020204" pitchFamily="34" charset="0"/>
              <a:buChar char="•"/>
            </a:pPr>
            <a:r>
              <a:rPr lang="en-US" sz="2200" dirty="0"/>
              <a:t>Values are based on national surveys and are limited by how the questions are worded, how they are asked, who responds, etc.</a:t>
            </a:r>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r>
              <a:rPr lang="en-US" sz="2200" dirty="0"/>
              <a:t>Stratifiers were limited for some data and data sources.</a:t>
            </a:r>
          </a:p>
          <a:p>
            <a:pPr marL="742950" lvl="1" indent="-285750">
              <a:buFont typeface="Arial" panose="020B0604020202020204" pitchFamily="34" charset="0"/>
              <a:buChar char="•"/>
            </a:pPr>
            <a:r>
              <a:rPr lang="en-US" sz="2200" dirty="0"/>
              <a:t>Hawaii race/ethnicity and county were not available for all indicators.</a:t>
            </a:r>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r>
              <a:rPr lang="en-US" sz="2200" dirty="0"/>
              <a:t>Sample size was small for some indicators, sociodemographic subgroups, and counties.</a:t>
            </a:r>
          </a:p>
          <a:p>
            <a:pPr marL="742950" lvl="1" indent="-285750">
              <a:buFont typeface="Arial" panose="020B0604020202020204" pitchFamily="34" charset="0"/>
              <a:buChar char="•"/>
            </a:pPr>
            <a:r>
              <a:rPr lang="en-US" sz="2200" dirty="0"/>
              <a:t>Some values were suppressed if they did not meet National Center for Health Statistics privacy standards and/or reliability standards.</a:t>
            </a:r>
          </a:p>
          <a:p>
            <a:pPr marL="742950" lvl="1" indent="-285750">
              <a:buFont typeface="Arial" panose="020B0604020202020204" pitchFamily="34" charset="0"/>
              <a:buChar char="•"/>
            </a:pPr>
            <a:r>
              <a:rPr lang="en-US" sz="2200" dirty="0"/>
              <a:t>Confidence intervals were often large, even when data were listed as “stable.”</a:t>
            </a:r>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r>
              <a:rPr lang="en-US" sz="2200" dirty="0"/>
              <a:t>All reported data, analyses, and syntheses should be interpreted with caution.</a:t>
            </a:r>
          </a:p>
          <a:p>
            <a:pPr marL="742950" lvl="1" indent="-285750">
              <a:buFont typeface="Arial" panose="020B0604020202020204" pitchFamily="34" charset="0"/>
              <a:buChar char="•"/>
            </a:pPr>
            <a:r>
              <a:rPr lang="en-US" sz="2200" dirty="0"/>
              <a:t>The data limitations may mask disparities that are actually present and/or may suggest disparities exist when they actually may not.</a:t>
            </a:r>
          </a:p>
          <a:p>
            <a:pPr marL="742950" lvl="1" indent="-285750">
              <a:buFont typeface="Arial" panose="020B0604020202020204" pitchFamily="34" charset="0"/>
              <a:buChar char="•"/>
            </a:pPr>
            <a:r>
              <a:rPr lang="en-US" sz="2200" dirty="0"/>
              <a:t>Numbers alone do not tell a full story – individual and group experiences should guide interpretation.</a:t>
            </a:r>
          </a:p>
        </p:txBody>
      </p:sp>
    </p:spTree>
    <p:extLst>
      <p:ext uri="{BB962C8B-B14F-4D97-AF65-F5344CB8AC3E}">
        <p14:creationId xmlns:p14="http://schemas.microsoft.com/office/powerpoint/2010/main" val="308762567"/>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9737B-C839-35FF-A9BE-7B1AD3F3A707}"/>
              </a:ext>
            </a:extLst>
          </p:cNvPr>
          <p:cNvSpPr>
            <a:spLocks noGrp="1"/>
          </p:cNvSpPr>
          <p:nvPr>
            <p:ph type="title"/>
          </p:nvPr>
        </p:nvSpPr>
        <p:spPr/>
        <p:txBody>
          <a:bodyPr/>
          <a:lstStyle/>
          <a:p>
            <a:r>
              <a:rPr lang="en-US" dirty="0"/>
              <a:t>Presentation of quantitative data Indicators</a:t>
            </a:r>
          </a:p>
        </p:txBody>
      </p:sp>
      <p:sp>
        <p:nvSpPr>
          <p:cNvPr id="3" name="Content Placeholder 2">
            <a:extLst>
              <a:ext uri="{FF2B5EF4-FFF2-40B4-BE49-F238E27FC236}">
                <a16:creationId xmlns:a16="http://schemas.microsoft.com/office/drawing/2014/main" id="{8F5BB89D-6870-FF5F-0AB2-60F23D634C92}"/>
              </a:ext>
            </a:extLst>
          </p:cNvPr>
          <p:cNvSpPr>
            <a:spLocks noGrp="1"/>
          </p:cNvSpPr>
          <p:nvPr>
            <p:ph idx="1"/>
          </p:nvPr>
        </p:nvSpPr>
        <p:spPr>
          <a:xfrm>
            <a:off x="190019" y="1157468"/>
            <a:ext cx="11268556" cy="5509550"/>
          </a:xfrm>
        </p:spPr>
        <p:txBody>
          <a:bodyPr/>
          <a:lstStyle/>
          <a:p>
            <a:pPr>
              <a:spcBef>
                <a:spcPts val="0"/>
              </a:spcBef>
            </a:pPr>
            <a:r>
              <a:rPr lang="en-US" dirty="0">
                <a:latin typeface="+mn-lt"/>
              </a:rPr>
              <a:t>Overview of population domain overview working documents</a:t>
            </a:r>
          </a:p>
          <a:p>
            <a:pPr lvl="1">
              <a:spcBef>
                <a:spcPts val="0"/>
              </a:spcBef>
            </a:pPr>
            <a:r>
              <a:rPr lang="en-US" dirty="0">
                <a:latin typeface="+mn-lt"/>
              </a:rPr>
              <a:t>In an attempt to present </a:t>
            </a:r>
            <a:r>
              <a:rPr lang="en-US" b="1" i="1" u="sng" dirty="0">
                <a:latin typeface="+mn-lt"/>
              </a:rPr>
              <a:t>PART</a:t>
            </a:r>
            <a:r>
              <a:rPr lang="en-US" dirty="0">
                <a:latin typeface="+mn-lt"/>
              </a:rPr>
              <a:t> of the story for each MCH population, handouts were developed to collate domain-specific indicators together.</a:t>
            </a:r>
          </a:p>
          <a:p>
            <a:pPr lvl="1">
              <a:spcBef>
                <a:spcPts val="0"/>
              </a:spcBef>
            </a:pPr>
            <a:r>
              <a:rPr lang="en-US" dirty="0">
                <a:latin typeface="+mn-lt"/>
              </a:rPr>
              <a:t>These handouts are working documents not intended to be shared publicly or to be considered final documents. They are rough drafts to get you started in considering the available data.</a:t>
            </a:r>
          </a:p>
          <a:p>
            <a:pPr lvl="1">
              <a:spcBef>
                <a:spcPts val="0"/>
              </a:spcBef>
            </a:pPr>
            <a:endParaRPr lang="en-US" dirty="0">
              <a:latin typeface="+mn-lt"/>
            </a:endParaRPr>
          </a:p>
          <a:p>
            <a:pPr>
              <a:spcBef>
                <a:spcPts val="0"/>
              </a:spcBef>
            </a:pPr>
            <a:r>
              <a:rPr lang="en-US" dirty="0">
                <a:latin typeface="+mn-lt"/>
              </a:rPr>
              <a:t>Known issues</a:t>
            </a:r>
          </a:p>
          <a:p>
            <a:pPr lvl="1">
              <a:spcBef>
                <a:spcPts val="0"/>
              </a:spcBef>
            </a:pPr>
            <a:r>
              <a:rPr lang="en-US" dirty="0">
                <a:latin typeface="+mn-lt"/>
              </a:rPr>
              <a:t>There are </a:t>
            </a:r>
            <a:r>
              <a:rPr lang="en-US" b="1" i="1" u="sng" dirty="0">
                <a:latin typeface="+mn-lt"/>
              </a:rPr>
              <a:t>way</a:t>
            </a:r>
            <a:r>
              <a:rPr lang="en-US" dirty="0">
                <a:latin typeface="+mn-lt"/>
              </a:rPr>
              <a:t> too many indicators to be useful in general community engagement – need to be refined and reduced to a smaller set of priority indicators that you believe are important for understanding each domain </a:t>
            </a:r>
          </a:p>
          <a:p>
            <a:pPr lvl="2">
              <a:spcBef>
                <a:spcPts val="0"/>
              </a:spcBef>
            </a:pPr>
            <a:r>
              <a:rPr lang="en-US" sz="2000" dirty="0">
                <a:latin typeface="+mn-lt"/>
              </a:rPr>
              <a:t>You’ll have opportunities over the two days to use “dots” to vote on indicators you believe are the most import to help narrow down the list.</a:t>
            </a:r>
          </a:p>
          <a:p>
            <a:pPr lvl="1">
              <a:spcBef>
                <a:spcPts val="0"/>
              </a:spcBef>
            </a:pPr>
            <a:r>
              <a:rPr lang="en-US" dirty="0">
                <a:latin typeface="+mn-lt"/>
              </a:rPr>
              <a:t>Need to be formatted in a more engaging way for public use (ex. Infographic, fact sheet, something else) once the indicator list is narrowed down</a:t>
            </a:r>
          </a:p>
          <a:p>
            <a:pPr lvl="1">
              <a:spcBef>
                <a:spcPts val="0"/>
              </a:spcBef>
            </a:pPr>
            <a:r>
              <a:rPr lang="en-US" dirty="0">
                <a:latin typeface="+mn-lt"/>
              </a:rPr>
              <a:t>Need guidance on wording that is most appropriate for sharing quantitative data with people who live in Hawaii</a:t>
            </a:r>
          </a:p>
        </p:txBody>
      </p:sp>
    </p:spTree>
    <p:extLst>
      <p:ext uri="{BB962C8B-B14F-4D97-AF65-F5344CB8AC3E}">
        <p14:creationId xmlns:p14="http://schemas.microsoft.com/office/powerpoint/2010/main" val="1781354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9AA5850-0862-802D-94BD-631FFE272F43}"/>
              </a:ext>
            </a:extLst>
          </p:cNvPr>
          <p:cNvSpPr>
            <a:spLocks noGrp="1"/>
          </p:cNvSpPr>
          <p:nvPr>
            <p:ph type="sldNum" sz="quarter" idx="4"/>
          </p:nvPr>
        </p:nvSpPr>
        <p:spPr/>
        <p:txBody>
          <a:bodyPr/>
          <a:lstStyle/>
          <a:p>
            <a:fld id="{54797FC3-DC33-DA47-95F6-F7EB925D69E8}" type="slidenum">
              <a:rPr lang="en-US" smtClean="0"/>
              <a:pPr/>
              <a:t>3</a:t>
            </a:fld>
            <a:endParaRPr lang="en-US"/>
          </a:p>
        </p:txBody>
      </p:sp>
      <p:pic>
        <p:nvPicPr>
          <p:cNvPr id="4" name="Picture 3">
            <a:extLst>
              <a:ext uri="{FF2B5EF4-FFF2-40B4-BE49-F238E27FC236}">
                <a16:creationId xmlns:a16="http://schemas.microsoft.com/office/drawing/2014/main" id="{4A4AE09A-0185-5ECB-1A56-CD2A227DAF1D}"/>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410466" y="0"/>
            <a:ext cx="6661214" cy="6858000"/>
          </a:xfrm>
          <a:prstGeom prst="rect">
            <a:avLst/>
          </a:prstGeom>
          <a:noFill/>
          <a:ln>
            <a:noFill/>
          </a:ln>
        </p:spPr>
      </p:pic>
    </p:spTree>
    <p:extLst>
      <p:ext uri="{BB962C8B-B14F-4D97-AF65-F5344CB8AC3E}">
        <p14:creationId xmlns:p14="http://schemas.microsoft.com/office/powerpoint/2010/main" val="27873744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D10A3-60E3-5A23-CE78-D778308F6A54}"/>
              </a:ext>
            </a:extLst>
          </p:cNvPr>
          <p:cNvSpPr>
            <a:spLocks noGrp="1"/>
          </p:cNvSpPr>
          <p:nvPr>
            <p:ph type="title"/>
          </p:nvPr>
        </p:nvSpPr>
        <p:spPr/>
        <p:txBody>
          <a:bodyPr/>
          <a:lstStyle/>
          <a:p>
            <a:r>
              <a:rPr lang="en-US" dirty="0"/>
              <a:t>Important caveats</a:t>
            </a:r>
          </a:p>
        </p:txBody>
      </p:sp>
      <p:sp>
        <p:nvSpPr>
          <p:cNvPr id="3" name="Content Placeholder 2">
            <a:extLst>
              <a:ext uri="{FF2B5EF4-FFF2-40B4-BE49-F238E27FC236}">
                <a16:creationId xmlns:a16="http://schemas.microsoft.com/office/drawing/2014/main" id="{D2D80B7D-10BF-8F72-A7DC-3AE9A538959F}"/>
              </a:ext>
            </a:extLst>
          </p:cNvPr>
          <p:cNvSpPr>
            <a:spLocks noGrp="1"/>
          </p:cNvSpPr>
          <p:nvPr>
            <p:ph idx="1"/>
          </p:nvPr>
        </p:nvSpPr>
        <p:spPr>
          <a:xfrm>
            <a:off x="190019" y="1157468"/>
            <a:ext cx="11554306" cy="5509550"/>
          </a:xfrm>
        </p:spPr>
        <p:txBody>
          <a:bodyPr/>
          <a:lstStyle/>
          <a:p>
            <a:pPr>
              <a:spcBef>
                <a:spcPts val="0"/>
              </a:spcBef>
            </a:pPr>
            <a:r>
              <a:rPr lang="en-US" dirty="0">
                <a:latin typeface="+mn-lt"/>
              </a:rPr>
              <a:t>The purpose of Day 1 is for you to consider the quantitative data that is already available and out in the public space so that you can …</a:t>
            </a:r>
          </a:p>
          <a:p>
            <a:pPr lvl="1">
              <a:spcBef>
                <a:spcPts val="0"/>
              </a:spcBef>
            </a:pPr>
            <a:r>
              <a:rPr lang="en-US" dirty="0">
                <a:latin typeface="+mn-lt"/>
              </a:rPr>
              <a:t>Consider how well these data tell the story of Hawaii’s MCH populations</a:t>
            </a:r>
          </a:p>
          <a:p>
            <a:pPr lvl="1">
              <a:spcBef>
                <a:spcPts val="0"/>
              </a:spcBef>
            </a:pPr>
            <a:r>
              <a:rPr lang="en-US" dirty="0">
                <a:latin typeface="+mn-lt"/>
              </a:rPr>
              <a:t>Identify what seems “right” considering your expertise and experience, and what seems “wrong”</a:t>
            </a:r>
          </a:p>
          <a:p>
            <a:pPr lvl="1">
              <a:spcBef>
                <a:spcPts val="0"/>
              </a:spcBef>
            </a:pPr>
            <a:r>
              <a:rPr lang="en-US" dirty="0">
                <a:latin typeface="+mn-lt"/>
              </a:rPr>
              <a:t>Identify gaps in what is presented (things you’d like to know but aren’t here,  groups whose voices and experiences are not represented in these data, etc.)</a:t>
            </a:r>
          </a:p>
          <a:p>
            <a:pPr lvl="1">
              <a:spcBef>
                <a:spcPts val="0"/>
              </a:spcBef>
            </a:pPr>
            <a:r>
              <a:rPr lang="en-US" dirty="0">
                <a:latin typeface="+mn-lt"/>
              </a:rPr>
              <a:t>Identify any other data sources that could contribute to the process</a:t>
            </a:r>
          </a:p>
          <a:p>
            <a:pPr lvl="1">
              <a:spcBef>
                <a:spcPts val="0"/>
              </a:spcBef>
            </a:pPr>
            <a:r>
              <a:rPr lang="en-US" dirty="0">
                <a:latin typeface="+mn-lt"/>
              </a:rPr>
              <a:t>Advise on next steps for collecting new data that is critical to more fully and equitably understanding the experiences, strengths, needs, and suggestions for action from Hawaii’s MCH populations</a:t>
            </a:r>
          </a:p>
          <a:p>
            <a:pPr lvl="1">
              <a:spcBef>
                <a:spcPts val="0"/>
              </a:spcBef>
            </a:pPr>
            <a:endParaRPr lang="en-US" dirty="0">
              <a:latin typeface="+mn-lt"/>
            </a:endParaRPr>
          </a:p>
          <a:p>
            <a:pPr>
              <a:spcBef>
                <a:spcPts val="0"/>
              </a:spcBef>
            </a:pPr>
            <a:r>
              <a:rPr lang="en-US" dirty="0">
                <a:latin typeface="+mn-lt"/>
              </a:rPr>
              <a:t>What you will be reviewing today is “</a:t>
            </a:r>
            <a:r>
              <a:rPr lang="en-US" b="1" i="1" u="sng" dirty="0">
                <a:latin typeface="+mn-lt"/>
              </a:rPr>
              <a:t>A</a:t>
            </a:r>
            <a:r>
              <a:rPr lang="en-US" dirty="0">
                <a:latin typeface="+mn-lt"/>
              </a:rPr>
              <a:t>” way to approach and present this review of available quantitative data. We do not mean that it is “</a:t>
            </a:r>
            <a:r>
              <a:rPr lang="en-US" b="1" i="1" u="sng" dirty="0">
                <a:latin typeface="+mn-lt"/>
              </a:rPr>
              <a:t>THE</a:t>
            </a:r>
            <a:r>
              <a:rPr lang="en-US" dirty="0">
                <a:latin typeface="+mn-lt"/>
              </a:rPr>
              <a:t>” way.</a:t>
            </a:r>
          </a:p>
          <a:p>
            <a:pPr lvl="1">
              <a:spcBef>
                <a:spcPts val="0"/>
              </a:spcBef>
            </a:pPr>
            <a:r>
              <a:rPr lang="en-US" dirty="0">
                <a:latin typeface="+mn-lt"/>
              </a:rPr>
              <a:t>We are open to </a:t>
            </a:r>
            <a:r>
              <a:rPr lang="en-US" b="1" u="sng" dirty="0">
                <a:latin typeface="+mn-lt"/>
              </a:rPr>
              <a:t>any and all</a:t>
            </a:r>
            <a:r>
              <a:rPr lang="en-US" dirty="0">
                <a:latin typeface="+mn-lt"/>
              </a:rPr>
              <a:t> suggestions on any part of the process (indicator choices, data analyses, presentation of finding, next steps).</a:t>
            </a:r>
          </a:p>
        </p:txBody>
      </p:sp>
    </p:spTree>
    <p:extLst>
      <p:ext uri="{BB962C8B-B14F-4D97-AF65-F5344CB8AC3E}">
        <p14:creationId xmlns:p14="http://schemas.microsoft.com/office/powerpoint/2010/main" val="20073425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AB295-C6FD-C71B-3082-2A9E03BDC6FD}"/>
              </a:ext>
            </a:extLst>
          </p:cNvPr>
          <p:cNvSpPr>
            <a:spLocks noGrp="1"/>
          </p:cNvSpPr>
          <p:nvPr>
            <p:ph type="title"/>
          </p:nvPr>
        </p:nvSpPr>
        <p:spPr>
          <a:xfrm>
            <a:off x="190018" y="156781"/>
            <a:ext cx="12001981" cy="607148"/>
          </a:xfrm>
        </p:spPr>
        <p:txBody>
          <a:bodyPr/>
          <a:lstStyle/>
          <a:p>
            <a:r>
              <a:rPr lang="en-US" dirty="0"/>
              <a:t>Overview of population domain working documents</a:t>
            </a:r>
          </a:p>
        </p:txBody>
      </p:sp>
      <p:sp>
        <p:nvSpPr>
          <p:cNvPr id="3" name="Content Placeholder 2">
            <a:extLst>
              <a:ext uri="{FF2B5EF4-FFF2-40B4-BE49-F238E27FC236}">
                <a16:creationId xmlns:a16="http://schemas.microsoft.com/office/drawing/2014/main" id="{3121C93A-844E-BFF9-380F-4499A1450C3E}"/>
              </a:ext>
            </a:extLst>
          </p:cNvPr>
          <p:cNvSpPr>
            <a:spLocks noGrp="1"/>
          </p:cNvSpPr>
          <p:nvPr>
            <p:ph idx="1"/>
          </p:nvPr>
        </p:nvSpPr>
        <p:spPr>
          <a:xfrm>
            <a:off x="190019" y="1157468"/>
            <a:ext cx="11625744" cy="5700532"/>
          </a:xfrm>
        </p:spPr>
        <p:txBody>
          <a:bodyPr>
            <a:normAutofit/>
          </a:bodyPr>
          <a:lstStyle/>
          <a:p>
            <a:pPr marL="514350" indent="-514350">
              <a:lnSpc>
                <a:spcPct val="120000"/>
              </a:lnSpc>
              <a:spcBef>
                <a:spcPts val="0"/>
              </a:spcBef>
              <a:buFont typeface="+mj-lt"/>
              <a:buAutoNum type="romanUcPeriod"/>
            </a:pPr>
            <a:r>
              <a:rPr lang="en-US" sz="2800" dirty="0">
                <a:latin typeface="+mn-lt"/>
              </a:rPr>
              <a:t>Data Sources, Indicator Selections, Methodology, and Limitations</a:t>
            </a:r>
          </a:p>
          <a:p>
            <a:pPr lvl="1">
              <a:lnSpc>
                <a:spcPct val="120000"/>
              </a:lnSpc>
              <a:spcBef>
                <a:spcPts val="0"/>
              </a:spcBef>
            </a:pPr>
            <a:r>
              <a:rPr lang="en-US" sz="2400" dirty="0">
                <a:latin typeface="+mn-lt"/>
              </a:rPr>
              <a:t>Narrative provides details about “how” the work was completed and important limitations of available data with caveats to consider when interpreting the information.</a:t>
            </a:r>
          </a:p>
          <a:p>
            <a:pPr marL="514350" indent="-514350">
              <a:lnSpc>
                <a:spcPct val="120000"/>
              </a:lnSpc>
              <a:spcBef>
                <a:spcPts val="0"/>
              </a:spcBef>
              <a:buFont typeface="+mj-lt"/>
              <a:buAutoNum type="romanUcPeriod"/>
            </a:pPr>
            <a:endParaRPr lang="en-US" sz="2800" dirty="0">
              <a:latin typeface="+mn-lt"/>
            </a:endParaRPr>
          </a:p>
          <a:p>
            <a:pPr marL="514350" indent="-514350">
              <a:lnSpc>
                <a:spcPct val="120000"/>
              </a:lnSpc>
              <a:spcBef>
                <a:spcPts val="0"/>
              </a:spcBef>
              <a:buFont typeface="+mj-lt"/>
              <a:buAutoNum type="romanUcPeriod"/>
            </a:pPr>
            <a:r>
              <a:rPr lang="en-US" sz="2800" dirty="0">
                <a:latin typeface="+mn-lt"/>
              </a:rPr>
              <a:t>Population at a Glance</a:t>
            </a:r>
          </a:p>
          <a:p>
            <a:pPr lvl="1">
              <a:lnSpc>
                <a:spcPct val="120000"/>
              </a:lnSpc>
              <a:spcBef>
                <a:spcPts val="0"/>
              </a:spcBef>
            </a:pPr>
            <a:r>
              <a:rPr lang="en-US" sz="2400" dirty="0">
                <a:latin typeface="+mn-lt"/>
              </a:rPr>
              <a:t>Narrative provides high-level summary of each population: population estimates, race/ethnicity, economic well-being.</a:t>
            </a:r>
          </a:p>
          <a:p>
            <a:pPr lvl="1">
              <a:lnSpc>
                <a:spcPct val="120000"/>
              </a:lnSpc>
              <a:spcBef>
                <a:spcPts val="0"/>
              </a:spcBef>
            </a:pPr>
            <a:endParaRPr lang="en-US" dirty="0">
              <a:latin typeface="+mn-lt"/>
            </a:endParaRPr>
          </a:p>
          <a:p>
            <a:pPr marL="0" indent="0">
              <a:lnSpc>
                <a:spcPct val="120000"/>
              </a:lnSpc>
              <a:spcBef>
                <a:spcPts val="0"/>
              </a:spcBef>
              <a:buNone/>
            </a:pPr>
            <a:endParaRPr lang="en-US" dirty="0">
              <a:latin typeface="+mn-lt"/>
            </a:endParaRPr>
          </a:p>
        </p:txBody>
      </p:sp>
    </p:spTree>
    <p:extLst>
      <p:ext uri="{BB962C8B-B14F-4D97-AF65-F5344CB8AC3E}">
        <p14:creationId xmlns:p14="http://schemas.microsoft.com/office/powerpoint/2010/main" val="24879680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AB295-C6FD-C71B-3082-2A9E03BDC6FD}"/>
              </a:ext>
            </a:extLst>
          </p:cNvPr>
          <p:cNvSpPr>
            <a:spLocks noGrp="1"/>
          </p:cNvSpPr>
          <p:nvPr>
            <p:ph type="title"/>
          </p:nvPr>
        </p:nvSpPr>
        <p:spPr>
          <a:xfrm>
            <a:off x="190019" y="156781"/>
            <a:ext cx="11497156" cy="607148"/>
          </a:xfrm>
        </p:spPr>
        <p:txBody>
          <a:bodyPr/>
          <a:lstStyle/>
          <a:p>
            <a:r>
              <a:rPr lang="en-US" dirty="0"/>
              <a:t>Overview of population domain working documents</a:t>
            </a:r>
          </a:p>
        </p:txBody>
      </p:sp>
      <p:sp>
        <p:nvSpPr>
          <p:cNvPr id="3" name="Content Placeholder 2">
            <a:extLst>
              <a:ext uri="{FF2B5EF4-FFF2-40B4-BE49-F238E27FC236}">
                <a16:creationId xmlns:a16="http://schemas.microsoft.com/office/drawing/2014/main" id="{3121C93A-844E-BFF9-380F-4499A1450C3E}"/>
              </a:ext>
            </a:extLst>
          </p:cNvPr>
          <p:cNvSpPr>
            <a:spLocks noGrp="1"/>
          </p:cNvSpPr>
          <p:nvPr>
            <p:ph idx="1"/>
          </p:nvPr>
        </p:nvSpPr>
        <p:spPr>
          <a:xfrm>
            <a:off x="190019" y="1079648"/>
            <a:ext cx="11625744" cy="5700532"/>
          </a:xfrm>
        </p:spPr>
        <p:txBody>
          <a:bodyPr>
            <a:normAutofit fontScale="85000" lnSpcReduction="10000"/>
          </a:bodyPr>
          <a:lstStyle/>
          <a:p>
            <a:pPr marL="514350" indent="-514350">
              <a:lnSpc>
                <a:spcPct val="120000"/>
              </a:lnSpc>
              <a:spcBef>
                <a:spcPts val="0"/>
              </a:spcBef>
              <a:buFont typeface="+mj-lt"/>
              <a:buAutoNum type="romanUcPeriod" startAt="3"/>
            </a:pPr>
            <a:r>
              <a:rPr lang="en-US" sz="2800" dirty="0">
                <a:latin typeface="+mn-lt"/>
              </a:rPr>
              <a:t>Population-Specific Health Data at a Glance</a:t>
            </a:r>
          </a:p>
          <a:p>
            <a:pPr lvl="1">
              <a:lnSpc>
                <a:spcPct val="120000"/>
              </a:lnSpc>
              <a:spcBef>
                <a:spcPts val="0"/>
              </a:spcBef>
            </a:pPr>
            <a:r>
              <a:rPr lang="en-US" sz="2300" dirty="0">
                <a:latin typeface="+mn-lt"/>
              </a:rPr>
              <a:t>4-quadrant graphic used to “sort” indicators to support synthesis and review (reduce the “overwhelmingness” of the data; provide high-level summary)</a:t>
            </a:r>
          </a:p>
          <a:p>
            <a:pPr lvl="2">
              <a:lnSpc>
                <a:spcPct val="120000"/>
              </a:lnSpc>
              <a:spcBef>
                <a:spcPts val="0"/>
              </a:spcBef>
            </a:pPr>
            <a:endParaRPr lang="en-US" b="1" u="sng" dirty="0">
              <a:latin typeface="+mn-lt"/>
            </a:endParaRPr>
          </a:p>
          <a:p>
            <a:pPr marL="557784" lvl="1" indent="-219456">
              <a:lnSpc>
                <a:spcPct val="120000"/>
              </a:lnSpc>
              <a:spcBef>
                <a:spcPts val="0"/>
              </a:spcBef>
            </a:pPr>
            <a:r>
              <a:rPr lang="en-US" sz="2300" b="1" u="sng" dirty="0">
                <a:latin typeface="+mn-lt"/>
              </a:rPr>
              <a:t>Upper left quadrant</a:t>
            </a:r>
            <a:r>
              <a:rPr lang="en-US" sz="2300" dirty="0">
                <a:latin typeface="+mn-lt"/>
              </a:rPr>
              <a:t>: Positive trends (HI vs. US and/or HI over time), no disparities observable based on available data    [</a:t>
            </a:r>
            <a:r>
              <a:rPr lang="en-US" sz="2300" b="1" i="1" dirty="0">
                <a:latin typeface="+mn-lt"/>
              </a:rPr>
              <a:t>NOTE</a:t>
            </a:r>
            <a:r>
              <a:rPr lang="en-US" sz="2300" dirty="0">
                <a:latin typeface="+mn-lt"/>
              </a:rPr>
              <a:t>: This does not necessarily mean that no disparities exist.]</a:t>
            </a:r>
          </a:p>
          <a:p>
            <a:pPr marL="557784" lvl="1" indent="-219456">
              <a:lnSpc>
                <a:spcPct val="120000"/>
              </a:lnSpc>
              <a:spcBef>
                <a:spcPts val="0"/>
              </a:spcBef>
            </a:pPr>
            <a:endParaRPr lang="en-US" b="1" u="sng" dirty="0">
              <a:latin typeface="+mn-lt"/>
            </a:endParaRPr>
          </a:p>
          <a:p>
            <a:pPr marL="557784" lvl="1" indent="-219456">
              <a:lnSpc>
                <a:spcPct val="120000"/>
              </a:lnSpc>
              <a:spcBef>
                <a:spcPts val="0"/>
              </a:spcBef>
            </a:pPr>
            <a:r>
              <a:rPr lang="en-US" sz="2300" b="1" u="sng" dirty="0">
                <a:latin typeface="+mn-lt"/>
              </a:rPr>
              <a:t>Upper right quadrant</a:t>
            </a:r>
            <a:r>
              <a:rPr lang="en-US" sz="2300" dirty="0">
                <a:latin typeface="+mn-lt"/>
              </a:rPr>
              <a:t>: Positive trends (HI vs. US and/or HI over time), but disparities observable in available data </a:t>
            </a:r>
          </a:p>
          <a:p>
            <a:pPr marL="557784" lvl="1" indent="-219456">
              <a:lnSpc>
                <a:spcPct val="120000"/>
              </a:lnSpc>
              <a:spcBef>
                <a:spcPts val="0"/>
              </a:spcBef>
            </a:pPr>
            <a:endParaRPr lang="en-US" b="1" dirty="0">
              <a:latin typeface="+mn-lt"/>
            </a:endParaRPr>
          </a:p>
          <a:p>
            <a:pPr marL="557784" lvl="1" indent="-219456">
              <a:lnSpc>
                <a:spcPct val="120000"/>
              </a:lnSpc>
              <a:spcBef>
                <a:spcPts val="0"/>
              </a:spcBef>
            </a:pPr>
            <a:r>
              <a:rPr lang="en-US" sz="2300" b="1" u="sng" dirty="0">
                <a:latin typeface="+mn-lt"/>
              </a:rPr>
              <a:t>Lower left quadrant</a:t>
            </a:r>
            <a:r>
              <a:rPr lang="en-US" sz="2300" dirty="0">
                <a:latin typeface="+mn-lt"/>
              </a:rPr>
              <a:t>: Negative trends (HI vs. US and/or HI over time), no disparities observable based on available data    [</a:t>
            </a:r>
            <a:r>
              <a:rPr lang="en-US" sz="2300" b="1" i="1" dirty="0">
                <a:latin typeface="+mn-lt"/>
              </a:rPr>
              <a:t>NOTE</a:t>
            </a:r>
            <a:r>
              <a:rPr lang="en-US" sz="2300" dirty="0">
                <a:latin typeface="+mn-lt"/>
              </a:rPr>
              <a:t>: This does not necessarily mean that no disparities exist.]</a:t>
            </a:r>
          </a:p>
          <a:p>
            <a:pPr marL="557784" lvl="1" indent="-219456">
              <a:lnSpc>
                <a:spcPct val="120000"/>
              </a:lnSpc>
              <a:spcBef>
                <a:spcPts val="0"/>
              </a:spcBef>
            </a:pPr>
            <a:endParaRPr lang="en-US" b="1" u="sng" dirty="0">
              <a:latin typeface="+mn-lt"/>
            </a:endParaRPr>
          </a:p>
          <a:p>
            <a:pPr marL="557784" lvl="1" indent="-219456">
              <a:lnSpc>
                <a:spcPct val="120000"/>
              </a:lnSpc>
              <a:spcBef>
                <a:spcPts val="0"/>
              </a:spcBef>
            </a:pPr>
            <a:r>
              <a:rPr lang="en-US" sz="2300" b="1" u="sng" dirty="0">
                <a:latin typeface="+mn-lt"/>
              </a:rPr>
              <a:t>Lower right quadrant</a:t>
            </a:r>
            <a:r>
              <a:rPr lang="en-US" sz="2300" dirty="0">
                <a:latin typeface="+mn-lt"/>
              </a:rPr>
              <a:t>: Negative trends (HI vs. US and/or HI over time), and disparities observable in available data </a:t>
            </a:r>
          </a:p>
          <a:p>
            <a:pPr marL="685800" lvl="2" indent="0">
              <a:lnSpc>
                <a:spcPct val="120000"/>
              </a:lnSpc>
              <a:spcBef>
                <a:spcPts val="0"/>
              </a:spcBef>
              <a:buNone/>
            </a:pPr>
            <a:endParaRPr lang="en-US" dirty="0">
              <a:latin typeface="+mn-lt"/>
            </a:endParaRPr>
          </a:p>
          <a:p>
            <a:pPr lvl="2">
              <a:lnSpc>
                <a:spcPct val="120000"/>
              </a:lnSpc>
              <a:spcBef>
                <a:spcPts val="0"/>
              </a:spcBef>
            </a:pPr>
            <a:r>
              <a:rPr lang="en-US" sz="2100" dirty="0">
                <a:latin typeface="+mn-lt"/>
              </a:rPr>
              <a:t>Any indicators with statistically significant trends are marked with an asterisk (*)</a:t>
            </a:r>
          </a:p>
          <a:p>
            <a:pPr marL="0" indent="0">
              <a:lnSpc>
                <a:spcPct val="120000"/>
              </a:lnSpc>
              <a:spcBef>
                <a:spcPts val="0"/>
              </a:spcBef>
              <a:buNone/>
            </a:pPr>
            <a:endParaRPr lang="en-US" dirty="0">
              <a:latin typeface="+mn-lt"/>
            </a:endParaRPr>
          </a:p>
        </p:txBody>
      </p:sp>
    </p:spTree>
    <p:extLst>
      <p:ext uri="{BB962C8B-B14F-4D97-AF65-F5344CB8AC3E}">
        <p14:creationId xmlns:p14="http://schemas.microsoft.com/office/powerpoint/2010/main" val="34713718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AB295-C6FD-C71B-3082-2A9E03BDC6FD}"/>
              </a:ext>
            </a:extLst>
          </p:cNvPr>
          <p:cNvSpPr>
            <a:spLocks noGrp="1"/>
          </p:cNvSpPr>
          <p:nvPr>
            <p:ph type="title"/>
          </p:nvPr>
        </p:nvSpPr>
        <p:spPr>
          <a:xfrm>
            <a:off x="190019" y="156781"/>
            <a:ext cx="11497156" cy="607148"/>
          </a:xfrm>
        </p:spPr>
        <p:txBody>
          <a:bodyPr/>
          <a:lstStyle/>
          <a:p>
            <a:r>
              <a:rPr lang="en-US" dirty="0"/>
              <a:t>Overview of population domain working documents</a:t>
            </a:r>
          </a:p>
        </p:txBody>
      </p:sp>
      <p:sp>
        <p:nvSpPr>
          <p:cNvPr id="3" name="Content Placeholder 2">
            <a:extLst>
              <a:ext uri="{FF2B5EF4-FFF2-40B4-BE49-F238E27FC236}">
                <a16:creationId xmlns:a16="http://schemas.microsoft.com/office/drawing/2014/main" id="{3121C93A-844E-BFF9-380F-4499A1450C3E}"/>
              </a:ext>
            </a:extLst>
          </p:cNvPr>
          <p:cNvSpPr>
            <a:spLocks noGrp="1"/>
          </p:cNvSpPr>
          <p:nvPr>
            <p:ph idx="1"/>
          </p:nvPr>
        </p:nvSpPr>
        <p:spPr>
          <a:xfrm>
            <a:off x="190019" y="1079648"/>
            <a:ext cx="11625744" cy="5700532"/>
          </a:xfrm>
        </p:spPr>
        <p:txBody>
          <a:bodyPr>
            <a:normAutofit/>
          </a:bodyPr>
          <a:lstStyle/>
          <a:p>
            <a:pPr marL="514350" indent="-514350">
              <a:lnSpc>
                <a:spcPct val="120000"/>
              </a:lnSpc>
              <a:spcBef>
                <a:spcPts val="0"/>
              </a:spcBef>
              <a:buFont typeface="+mj-lt"/>
              <a:buAutoNum type="romanUcPeriod" startAt="3"/>
            </a:pPr>
            <a:r>
              <a:rPr lang="en-US" sz="2800" dirty="0">
                <a:latin typeface="+mn-lt"/>
              </a:rPr>
              <a:t>Population-Specific Health Data at a Glance</a:t>
            </a:r>
          </a:p>
          <a:p>
            <a:pPr lvl="1">
              <a:lnSpc>
                <a:spcPct val="120000"/>
              </a:lnSpc>
              <a:spcBef>
                <a:spcPts val="0"/>
              </a:spcBef>
            </a:pPr>
            <a:r>
              <a:rPr lang="en-US" sz="2400" dirty="0">
                <a:latin typeface="+mn-lt"/>
              </a:rPr>
              <a:t>Additional graphic used to present indicators not included in 4-quadrant graphic</a:t>
            </a:r>
          </a:p>
          <a:p>
            <a:pPr lvl="2">
              <a:lnSpc>
                <a:spcPct val="120000"/>
              </a:lnSpc>
              <a:spcBef>
                <a:spcPts val="0"/>
              </a:spcBef>
            </a:pPr>
            <a:endParaRPr lang="en-US" sz="2400" b="1" u="sng" dirty="0">
              <a:latin typeface="+mn-lt"/>
            </a:endParaRPr>
          </a:p>
          <a:p>
            <a:pPr marL="557784" lvl="1" indent="-219456">
              <a:lnSpc>
                <a:spcPct val="120000"/>
              </a:lnSpc>
              <a:spcBef>
                <a:spcPts val="0"/>
              </a:spcBef>
            </a:pPr>
            <a:r>
              <a:rPr lang="en-US" sz="2400" b="1" u="sng" dirty="0">
                <a:latin typeface="+mn-lt"/>
              </a:rPr>
              <a:t>Upper section</a:t>
            </a:r>
            <a:r>
              <a:rPr lang="en-US" sz="2400" dirty="0">
                <a:latin typeface="+mn-lt"/>
              </a:rPr>
              <a:t>: Similar trends (HI vs. US and/or HI over time)</a:t>
            </a:r>
          </a:p>
          <a:p>
            <a:pPr marL="557784" lvl="1" indent="-219456">
              <a:lnSpc>
                <a:spcPct val="120000"/>
              </a:lnSpc>
              <a:spcBef>
                <a:spcPts val="0"/>
              </a:spcBef>
            </a:pPr>
            <a:endParaRPr lang="en-US" sz="2400" b="1" u="sng" dirty="0">
              <a:latin typeface="+mn-lt"/>
            </a:endParaRPr>
          </a:p>
          <a:p>
            <a:pPr marL="557784" lvl="1" indent="-219456">
              <a:lnSpc>
                <a:spcPct val="120000"/>
              </a:lnSpc>
              <a:spcBef>
                <a:spcPts val="0"/>
              </a:spcBef>
            </a:pPr>
            <a:r>
              <a:rPr lang="en-US" sz="2400" b="1" u="sng" dirty="0">
                <a:latin typeface="+mn-lt"/>
              </a:rPr>
              <a:t>Lower section</a:t>
            </a:r>
            <a:r>
              <a:rPr lang="en-US" sz="2400" dirty="0">
                <a:latin typeface="+mn-lt"/>
              </a:rPr>
              <a:t>: Insufficient data to examine trends (HI vs. US and/or HI over time)</a:t>
            </a:r>
          </a:p>
          <a:p>
            <a:pPr marL="557784" lvl="1" indent="-219456">
              <a:lnSpc>
                <a:spcPct val="120000"/>
              </a:lnSpc>
              <a:spcBef>
                <a:spcPts val="0"/>
              </a:spcBef>
            </a:pPr>
            <a:endParaRPr lang="en-US" sz="2400" dirty="0">
              <a:latin typeface="+mn-lt"/>
            </a:endParaRPr>
          </a:p>
          <a:p>
            <a:pPr marL="685800" lvl="2" indent="0">
              <a:lnSpc>
                <a:spcPct val="120000"/>
              </a:lnSpc>
              <a:spcBef>
                <a:spcPts val="0"/>
              </a:spcBef>
              <a:buNone/>
            </a:pPr>
            <a:endParaRPr lang="en-US" sz="2400" dirty="0">
              <a:latin typeface="+mn-lt"/>
            </a:endParaRPr>
          </a:p>
          <a:p>
            <a:pPr lvl="1">
              <a:lnSpc>
                <a:spcPct val="120000"/>
              </a:lnSpc>
              <a:spcBef>
                <a:spcPts val="0"/>
              </a:spcBef>
            </a:pPr>
            <a:r>
              <a:rPr lang="en-US" sz="2200" dirty="0">
                <a:latin typeface="+mn-lt"/>
              </a:rPr>
              <a:t>Any indicators marked with a hashtag (#) have disparities observable in available data. [</a:t>
            </a:r>
            <a:r>
              <a:rPr lang="en-US" sz="2200" b="1" i="1" dirty="0">
                <a:latin typeface="+mn-lt"/>
              </a:rPr>
              <a:t>NOTE</a:t>
            </a:r>
            <a:r>
              <a:rPr lang="en-US" sz="2200" dirty="0">
                <a:latin typeface="+mn-lt"/>
              </a:rPr>
              <a:t>: The lack of a hashtag does not necessarily mean that no disparities exist, just that they are not observable in the available data.]</a:t>
            </a:r>
          </a:p>
          <a:p>
            <a:pPr lvl="2">
              <a:lnSpc>
                <a:spcPct val="120000"/>
              </a:lnSpc>
              <a:spcBef>
                <a:spcPts val="0"/>
              </a:spcBef>
            </a:pPr>
            <a:endParaRPr lang="en-US" sz="2200" dirty="0">
              <a:latin typeface="+mn-lt"/>
            </a:endParaRPr>
          </a:p>
          <a:p>
            <a:pPr marL="0" indent="0">
              <a:lnSpc>
                <a:spcPct val="120000"/>
              </a:lnSpc>
              <a:spcBef>
                <a:spcPts val="0"/>
              </a:spcBef>
              <a:buNone/>
            </a:pPr>
            <a:endParaRPr lang="en-US" dirty="0">
              <a:latin typeface="+mn-lt"/>
            </a:endParaRPr>
          </a:p>
        </p:txBody>
      </p:sp>
    </p:spTree>
    <p:extLst>
      <p:ext uri="{BB962C8B-B14F-4D97-AF65-F5344CB8AC3E}">
        <p14:creationId xmlns:p14="http://schemas.microsoft.com/office/powerpoint/2010/main" val="4573654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AB295-C6FD-C71B-3082-2A9E03BDC6FD}"/>
              </a:ext>
            </a:extLst>
          </p:cNvPr>
          <p:cNvSpPr>
            <a:spLocks noGrp="1"/>
          </p:cNvSpPr>
          <p:nvPr>
            <p:ph type="title"/>
          </p:nvPr>
        </p:nvSpPr>
        <p:spPr>
          <a:xfrm>
            <a:off x="190019" y="156781"/>
            <a:ext cx="11497156" cy="607148"/>
          </a:xfrm>
        </p:spPr>
        <p:txBody>
          <a:bodyPr/>
          <a:lstStyle/>
          <a:p>
            <a:r>
              <a:rPr lang="en-US" dirty="0"/>
              <a:t>Overview of population domain working documents</a:t>
            </a:r>
          </a:p>
        </p:txBody>
      </p:sp>
      <p:sp>
        <p:nvSpPr>
          <p:cNvPr id="3" name="Content Placeholder 2">
            <a:extLst>
              <a:ext uri="{FF2B5EF4-FFF2-40B4-BE49-F238E27FC236}">
                <a16:creationId xmlns:a16="http://schemas.microsoft.com/office/drawing/2014/main" id="{3121C93A-844E-BFF9-380F-4499A1450C3E}"/>
              </a:ext>
            </a:extLst>
          </p:cNvPr>
          <p:cNvSpPr>
            <a:spLocks noGrp="1"/>
          </p:cNvSpPr>
          <p:nvPr>
            <p:ph idx="1"/>
          </p:nvPr>
        </p:nvSpPr>
        <p:spPr>
          <a:xfrm>
            <a:off x="190019" y="1157468"/>
            <a:ext cx="11497156" cy="5509550"/>
          </a:xfrm>
        </p:spPr>
        <p:txBody>
          <a:bodyPr>
            <a:normAutofit lnSpcReduction="10000"/>
          </a:bodyPr>
          <a:lstStyle/>
          <a:p>
            <a:pPr marL="514350" indent="-514350">
              <a:lnSpc>
                <a:spcPct val="120000"/>
              </a:lnSpc>
              <a:spcBef>
                <a:spcPts val="0"/>
              </a:spcBef>
              <a:buFont typeface="+mj-lt"/>
              <a:buAutoNum type="romanUcPeriod" startAt="4"/>
            </a:pPr>
            <a:r>
              <a:rPr lang="en-US" dirty="0">
                <a:latin typeface="+mn-lt"/>
              </a:rPr>
              <a:t>Detailed Population-Specific Health Data</a:t>
            </a:r>
          </a:p>
          <a:p>
            <a:pPr lvl="1">
              <a:lnSpc>
                <a:spcPct val="120000"/>
              </a:lnSpc>
              <a:spcBef>
                <a:spcPts val="0"/>
              </a:spcBef>
              <a:buFont typeface="Arial" panose="020B0604020202020204" pitchFamily="34" charset="0"/>
              <a:buChar char="•"/>
            </a:pPr>
            <a:r>
              <a:rPr lang="en-US" dirty="0">
                <a:latin typeface="+mn-lt"/>
              </a:rPr>
              <a:t>Tables provided with each indicator represented in individual rows with details including: </a:t>
            </a:r>
          </a:p>
          <a:p>
            <a:pPr lvl="2">
              <a:lnSpc>
                <a:spcPct val="120000"/>
              </a:lnSpc>
              <a:spcBef>
                <a:spcPts val="0"/>
              </a:spcBef>
              <a:buFont typeface="Arial" panose="020B0604020202020204" pitchFamily="34" charset="0"/>
              <a:buChar char="•"/>
            </a:pPr>
            <a:r>
              <a:rPr lang="en-US" dirty="0">
                <a:latin typeface="+mn-lt"/>
              </a:rPr>
              <a:t>Most recent HI value</a:t>
            </a:r>
          </a:p>
          <a:p>
            <a:pPr lvl="2">
              <a:lnSpc>
                <a:spcPct val="120000"/>
              </a:lnSpc>
              <a:spcBef>
                <a:spcPts val="0"/>
              </a:spcBef>
              <a:buFont typeface="Arial" panose="020B0604020202020204" pitchFamily="34" charset="0"/>
              <a:buChar char="•"/>
            </a:pPr>
            <a:r>
              <a:rPr lang="en-US" dirty="0">
                <a:latin typeface="+mn-lt"/>
              </a:rPr>
              <a:t>Trend icons (HI vs. US and HI over time), when available</a:t>
            </a:r>
          </a:p>
          <a:p>
            <a:pPr lvl="2">
              <a:lnSpc>
                <a:spcPct val="120000"/>
              </a:lnSpc>
              <a:spcBef>
                <a:spcPts val="0"/>
              </a:spcBef>
              <a:buFont typeface="Arial" panose="020B0604020202020204" pitchFamily="34" charset="0"/>
              <a:buChar char="•"/>
            </a:pPr>
            <a:r>
              <a:rPr lang="en-US" dirty="0">
                <a:latin typeface="+mn-lt"/>
              </a:rPr>
              <a:t>Disparities descriptions, when available</a:t>
            </a:r>
          </a:p>
          <a:p>
            <a:pPr lvl="2">
              <a:lnSpc>
                <a:spcPct val="120000"/>
              </a:lnSpc>
              <a:spcBef>
                <a:spcPts val="0"/>
              </a:spcBef>
              <a:buFont typeface="Arial" panose="020B0604020202020204" pitchFamily="34" charset="0"/>
              <a:buChar char="•"/>
            </a:pPr>
            <a:r>
              <a:rPr lang="en-US" dirty="0">
                <a:latin typeface="+mn-lt"/>
              </a:rPr>
              <a:t>Data notes (provide notice when data were limited or suppressed, important sub-groups were unavailable, etc.), support understanding of specific limitations of data for each indicator</a:t>
            </a:r>
          </a:p>
          <a:p>
            <a:pPr lvl="2">
              <a:lnSpc>
                <a:spcPct val="120000"/>
              </a:lnSpc>
              <a:spcBef>
                <a:spcPts val="0"/>
              </a:spcBef>
              <a:buFont typeface="Arial" panose="020B0604020202020204" pitchFamily="34" charset="0"/>
              <a:buChar char="•"/>
            </a:pPr>
            <a:endParaRPr lang="en-US" dirty="0">
              <a:latin typeface="+mn-lt"/>
            </a:endParaRPr>
          </a:p>
          <a:p>
            <a:pPr lvl="1">
              <a:lnSpc>
                <a:spcPct val="120000"/>
              </a:lnSpc>
              <a:spcBef>
                <a:spcPts val="0"/>
              </a:spcBef>
              <a:buFont typeface="Arial" panose="020B0604020202020204" pitchFamily="34" charset="0"/>
              <a:buChar char="•"/>
            </a:pPr>
            <a:r>
              <a:rPr lang="en-US" dirty="0">
                <a:latin typeface="+mn-lt"/>
              </a:rPr>
              <a:t>All population domain documents have the same table of social determinants of health</a:t>
            </a:r>
          </a:p>
          <a:p>
            <a:pPr lvl="1">
              <a:lnSpc>
                <a:spcPct val="120000"/>
              </a:lnSpc>
              <a:spcBef>
                <a:spcPts val="0"/>
              </a:spcBef>
              <a:buFont typeface="Arial" panose="020B0604020202020204" pitchFamily="34" charset="0"/>
              <a:buChar char="•"/>
            </a:pPr>
            <a:endParaRPr lang="en-US" dirty="0">
              <a:latin typeface="+mn-lt"/>
            </a:endParaRPr>
          </a:p>
          <a:p>
            <a:pPr lvl="1">
              <a:lnSpc>
                <a:spcPct val="120000"/>
              </a:lnSpc>
              <a:spcBef>
                <a:spcPts val="0"/>
              </a:spcBef>
              <a:buFont typeface="Arial" panose="020B0604020202020204" pitchFamily="34" charset="0"/>
              <a:buChar char="•"/>
            </a:pPr>
            <a:r>
              <a:rPr lang="en-US" dirty="0">
                <a:latin typeface="+mn-lt"/>
              </a:rPr>
              <a:t>Each population domain-specific document has a collated set of indicators specific to the individual MCH population </a:t>
            </a:r>
            <a:r>
              <a:rPr lang="en-US" sz="1600" dirty="0">
                <a:latin typeface="+mn-lt"/>
              </a:rPr>
              <a:t>(ex. Perinatal/Infant-specific indicators begin on p. 7)</a:t>
            </a:r>
            <a:endParaRPr lang="en-US" dirty="0">
              <a:latin typeface="+mn-lt"/>
            </a:endParaRPr>
          </a:p>
          <a:p>
            <a:pPr lvl="2">
              <a:lnSpc>
                <a:spcPct val="120000"/>
              </a:lnSpc>
              <a:spcBef>
                <a:spcPts val="0"/>
              </a:spcBef>
              <a:buFont typeface="Arial" panose="020B0604020202020204" pitchFamily="34" charset="0"/>
              <a:buChar char="•"/>
            </a:pPr>
            <a:r>
              <a:rPr lang="en-US" dirty="0">
                <a:latin typeface="+mn-lt"/>
              </a:rPr>
              <a:t>Tables are generally divided into “Health Indicators” and “Prevention and Health Behaviors Indicators”</a:t>
            </a:r>
          </a:p>
          <a:p>
            <a:pPr lvl="2">
              <a:lnSpc>
                <a:spcPct val="120000"/>
              </a:lnSpc>
              <a:spcBef>
                <a:spcPts val="0"/>
              </a:spcBef>
              <a:buFont typeface="Arial" panose="020B0604020202020204" pitchFamily="34" charset="0"/>
              <a:buChar char="•"/>
            </a:pPr>
            <a:r>
              <a:rPr lang="en-US" dirty="0">
                <a:latin typeface="+mn-lt"/>
              </a:rPr>
              <a:t>Indicators are grouped within these tables using row headings to identify similar-topic indicators (ex. “general health status” and “preventive health behaviors”)</a:t>
            </a:r>
          </a:p>
          <a:p>
            <a:pPr lvl="2">
              <a:lnSpc>
                <a:spcPct val="120000"/>
              </a:lnSpc>
              <a:spcBef>
                <a:spcPts val="0"/>
              </a:spcBef>
              <a:buFont typeface="Arial" panose="020B0604020202020204" pitchFamily="34" charset="0"/>
              <a:buChar char="•"/>
            </a:pPr>
            <a:r>
              <a:rPr lang="en-US" dirty="0">
                <a:latin typeface="+mn-lt"/>
              </a:rPr>
              <a:t>Indicators required by Maternal and Child Health Bureau for Title V MCH programs are identified with a double asterisk (**) beside them</a:t>
            </a:r>
          </a:p>
          <a:p>
            <a:pPr marL="0" indent="0">
              <a:lnSpc>
                <a:spcPct val="120000"/>
              </a:lnSpc>
              <a:spcBef>
                <a:spcPts val="0"/>
              </a:spcBef>
              <a:buNone/>
            </a:pPr>
            <a:endParaRPr lang="en-US" dirty="0">
              <a:latin typeface="+mn-lt"/>
            </a:endParaRPr>
          </a:p>
        </p:txBody>
      </p:sp>
    </p:spTree>
    <p:extLst>
      <p:ext uri="{BB962C8B-B14F-4D97-AF65-F5344CB8AC3E}">
        <p14:creationId xmlns:p14="http://schemas.microsoft.com/office/powerpoint/2010/main" val="10688408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67B11E-8F66-C8AD-067D-A5749EE2104D}"/>
              </a:ext>
            </a:extLst>
          </p:cNvPr>
          <p:cNvSpPr>
            <a:spLocks noGrp="1"/>
          </p:cNvSpPr>
          <p:nvPr>
            <p:ph type="ctrTitle"/>
          </p:nvPr>
        </p:nvSpPr>
        <p:spPr/>
        <p:txBody>
          <a:bodyPr/>
          <a:lstStyle/>
          <a:p>
            <a:r>
              <a:rPr lang="en-US" dirty="0"/>
              <a:t>Maternal/Women</a:t>
            </a:r>
          </a:p>
        </p:txBody>
      </p:sp>
    </p:spTree>
    <p:extLst>
      <p:ext uri="{BB962C8B-B14F-4D97-AF65-F5344CB8AC3E}">
        <p14:creationId xmlns:p14="http://schemas.microsoft.com/office/powerpoint/2010/main" val="26024590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9AA5850-0862-802D-94BD-631FFE272F43}"/>
              </a:ext>
            </a:extLst>
          </p:cNvPr>
          <p:cNvSpPr>
            <a:spLocks noGrp="1"/>
          </p:cNvSpPr>
          <p:nvPr>
            <p:ph type="sldNum" sz="quarter" idx="4"/>
          </p:nvPr>
        </p:nvSpPr>
        <p:spPr/>
        <p:txBody>
          <a:bodyPr/>
          <a:lstStyle/>
          <a:p>
            <a:fld id="{54797FC3-DC33-DA47-95F6-F7EB925D69E8}" type="slidenum">
              <a:rPr lang="en-US" smtClean="0"/>
              <a:pPr/>
              <a:t>36</a:t>
            </a:fld>
            <a:endParaRPr lang="en-US"/>
          </a:p>
        </p:txBody>
      </p:sp>
      <p:graphicFrame>
        <p:nvGraphicFramePr>
          <p:cNvPr id="2" name="Table 1">
            <a:extLst>
              <a:ext uri="{FF2B5EF4-FFF2-40B4-BE49-F238E27FC236}">
                <a16:creationId xmlns:a16="http://schemas.microsoft.com/office/drawing/2014/main" id="{47A46C04-A586-E083-081A-F5F06817C4C0}"/>
              </a:ext>
            </a:extLst>
          </p:cNvPr>
          <p:cNvGraphicFramePr>
            <a:graphicFrameLocks noGrp="1"/>
          </p:cNvGraphicFramePr>
          <p:nvPr>
            <p:extLst>
              <p:ext uri="{D42A27DB-BD31-4B8C-83A1-F6EECF244321}">
                <p14:modId xmlns:p14="http://schemas.microsoft.com/office/powerpoint/2010/main" val="3638002432"/>
              </p:ext>
            </p:extLst>
          </p:nvPr>
        </p:nvGraphicFramePr>
        <p:xfrm>
          <a:off x="1" y="0"/>
          <a:ext cx="12192000" cy="6858000"/>
        </p:xfrm>
        <a:graphic>
          <a:graphicData uri="http://schemas.openxmlformats.org/drawingml/2006/table">
            <a:tbl>
              <a:tblPr firstRow="1" firstCol="1" bandRow="1"/>
              <a:tblGrid>
                <a:gridCol w="5848687">
                  <a:extLst>
                    <a:ext uri="{9D8B030D-6E8A-4147-A177-3AD203B41FA5}">
                      <a16:colId xmlns:a16="http://schemas.microsoft.com/office/drawing/2014/main" val="940292179"/>
                    </a:ext>
                  </a:extLst>
                </a:gridCol>
                <a:gridCol w="6343313">
                  <a:extLst>
                    <a:ext uri="{9D8B030D-6E8A-4147-A177-3AD203B41FA5}">
                      <a16:colId xmlns:a16="http://schemas.microsoft.com/office/drawing/2014/main" val="3398477200"/>
                    </a:ext>
                  </a:extLst>
                </a:gridCol>
              </a:tblGrid>
              <a:tr h="3429000">
                <a:tc>
                  <a:txBody>
                    <a:bodyPr/>
                    <a:lstStyle/>
                    <a:p>
                      <a:pPr marL="0" marR="0" algn="ctr" fontAlgn="t">
                        <a:lnSpc>
                          <a:spcPct val="100000"/>
                        </a:lnSpc>
                        <a:spcBef>
                          <a:spcPts val="0"/>
                        </a:spcBef>
                        <a:spcAft>
                          <a:spcPts val="0"/>
                        </a:spcAft>
                      </a:pPr>
                      <a:r>
                        <a:rPr lang="en-US" sz="1600" b="1" i="0"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Positive trends (HI vs. US and/or HI over time), no disparities observable based on available data</a:t>
                      </a:r>
                      <a:r>
                        <a:rPr lang="en-US" sz="1600" b="0" i="0" u="none" strike="noStrike" dirty="0">
                          <a:effectLst/>
                          <a:latin typeface="Calibri" panose="020F0502020204030204" pitchFamily="34" charset="0"/>
                          <a:ea typeface="Times New Roman" panose="02020603050405020304" pitchFamily="18" charset="0"/>
                          <a:cs typeface="Times New Roman" panose="02020603050405020304" pitchFamily="18" charset="0"/>
                        </a:rPr>
                        <a:t> </a:t>
                      </a:r>
                    </a:p>
                    <a:p>
                      <a:pPr marL="0" marR="0" algn="ctr" fontAlgn="t">
                        <a:lnSpc>
                          <a:spcPct val="100000"/>
                        </a:lnSpc>
                        <a:spcBef>
                          <a:spcPts val="0"/>
                        </a:spcBef>
                        <a:spcAft>
                          <a:spcPts val="0"/>
                        </a:spcAft>
                      </a:pPr>
                      <a:r>
                        <a:rPr lang="en-US" sz="1600" b="0" i="1" u="none" strike="noStrike" dirty="0">
                          <a:effectLst/>
                          <a:latin typeface="Calibri" panose="020F0502020204030204" pitchFamily="34" charset="0"/>
                          <a:cs typeface="Times New Roman" panose="02020603050405020304" pitchFamily="18" charset="0"/>
                        </a:rPr>
                        <a:t>NOTE: This does not necessarily mean that no disparities exist.</a:t>
                      </a:r>
                      <a:endParaRPr lang="en-US" sz="1600" b="0" i="1" u="none" strike="noStrike" dirty="0">
                        <a:effectLst/>
                        <a:latin typeface="Arial" panose="020B0604020202020204" pitchFamily="34" charset="0"/>
                      </a:endParaRPr>
                    </a:p>
                    <a:p>
                      <a:pPr marL="0" marR="0" algn="ctr" fontAlgn="t">
                        <a:lnSpc>
                          <a:spcPct val="100000"/>
                        </a:lnSpc>
                        <a:spcBef>
                          <a:spcPts val="0"/>
                        </a:spcBef>
                        <a:spcAft>
                          <a:spcPts val="0"/>
                        </a:spcAft>
                      </a:pPr>
                      <a:endParaRPr lang="en-US" sz="1600" b="0" i="0"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fontAlgn="t">
                        <a:lnSpc>
                          <a:spcPct val="100000"/>
                        </a:lnSpc>
                        <a:spcBef>
                          <a:spcPts val="0"/>
                        </a:spcBef>
                        <a:spcAft>
                          <a:spcPts val="0"/>
                        </a:spcAft>
                      </a:pPr>
                      <a:r>
                        <a:rPr lang="en-US" sz="1600" b="0" i="0"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Heart disease (Coronary Artery Disease)</a:t>
                      </a:r>
                      <a:endParaRPr lang="en-US" sz="1600" b="0" i="0" u="none" strike="noStrike" dirty="0">
                        <a:effectLst/>
                        <a:latin typeface="Arial" panose="020B0604020202020204" pitchFamily="34" charset="0"/>
                      </a:endParaRPr>
                    </a:p>
                    <a:p>
                      <a:pPr marL="0" marR="0" algn="ctr" fontAlgn="t">
                        <a:lnSpc>
                          <a:spcPct val="100000"/>
                        </a:lnSpc>
                        <a:spcBef>
                          <a:spcPts val="0"/>
                        </a:spcBef>
                        <a:spcAft>
                          <a:spcPts val="0"/>
                        </a:spcAft>
                      </a:pPr>
                      <a:r>
                        <a:rPr lang="en-US" sz="1600" b="0" i="0"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High cholesterol</a:t>
                      </a:r>
                      <a:endParaRPr lang="en-US" sz="1600" b="0" i="0" u="none" strike="noStrike" dirty="0">
                        <a:effectLst/>
                        <a:latin typeface="Arial" panose="020B0604020202020204" pitchFamily="34" charset="0"/>
                      </a:endParaRPr>
                    </a:p>
                  </a:txBody>
                  <a:tcPr marL="49894" marR="49894" marT="69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lnSpc>
                          <a:spcPct val="100000"/>
                        </a:lnSpc>
                        <a:spcBef>
                          <a:spcPts val="0"/>
                        </a:spcBef>
                        <a:spcAft>
                          <a:spcPts val="0"/>
                        </a:spcAft>
                      </a:pPr>
                      <a:r>
                        <a:rPr lang="en-US" sz="1600" b="1" i="0"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Positive trends (HI vs. US and/or HI over time), but disparities observable in available data</a:t>
                      </a:r>
                      <a:r>
                        <a:rPr lang="en-US" sz="1600" b="0" i="0" u="none" strike="noStrike"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600" b="0" i="0" u="none" strike="noStrike" dirty="0">
                        <a:effectLst/>
                        <a:latin typeface="Arial" panose="020B0604020202020204" pitchFamily="34" charset="0"/>
                      </a:endParaRPr>
                    </a:p>
                    <a:p>
                      <a:pPr marL="0" marR="0" algn="ctr" fontAlgn="t">
                        <a:lnSpc>
                          <a:spcPct val="100000"/>
                        </a:lnSpc>
                        <a:spcBef>
                          <a:spcPts val="0"/>
                        </a:spcBef>
                        <a:spcAft>
                          <a:spcPts val="0"/>
                        </a:spcAft>
                      </a:pPr>
                      <a:endParaRPr lang="en-US" sz="1600" b="0" i="0"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fontAlgn="t">
                        <a:lnSpc>
                          <a:spcPct val="100000"/>
                        </a:lnSpc>
                        <a:spcBef>
                          <a:spcPts val="0"/>
                        </a:spcBef>
                        <a:spcAft>
                          <a:spcPts val="0"/>
                        </a:spcAft>
                      </a:pPr>
                      <a:r>
                        <a:rPr lang="en-US" sz="1600" b="0" i="0"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Women’s health status (Good or better)</a:t>
                      </a:r>
                      <a:endParaRPr lang="en-US" sz="1600" b="0" i="0" u="none" strike="noStrike" dirty="0">
                        <a:effectLst/>
                        <a:latin typeface="Arial" panose="020B0604020202020204" pitchFamily="34" charset="0"/>
                      </a:endParaRPr>
                    </a:p>
                    <a:p>
                      <a:pPr marL="0" marR="0" algn="ctr" fontAlgn="t">
                        <a:lnSpc>
                          <a:spcPct val="100000"/>
                        </a:lnSpc>
                        <a:spcBef>
                          <a:spcPts val="0"/>
                        </a:spcBef>
                        <a:spcAft>
                          <a:spcPts val="0"/>
                        </a:spcAft>
                      </a:pPr>
                      <a:r>
                        <a:rPr lang="en-US" sz="1600" b="0" i="0"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Overweight</a:t>
                      </a:r>
                      <a:endParaRPr lang="en-US" sz="1600" b="0" i="0" u="none" strike="noStrike" dirty="0">
                        <a:effectLst/>
                        <a:latin typeface="Arial" panose="020B0604020202020204" pitchFamily="34" charset="0"/>
                      </a:endParaRPr>
                    </a:p>
                    <a:p>
                      <a:pPr marL="0" marR="0" algn="ctr" fontAlgn="t">
                        <a:lnSpc>
                          <a:spcPct val="100000"/>
                        </a:lnSpc>
                        <a:spcBef>
                          <a:spcPts val="0"/>
                        </a:spcBef>
                        <a:spcAft>
                          <a:spcPts val="0"/>
                        </a:spcAft>
                      </a:pPr>
                      <a:r>
                        <a:rPr lang="en-US" sz="1600" b="0" i="0"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Well-woman visit*</a:t>
                      </a:r>
                      <a:endParaRPr lang="en-US" sz="1600" b="0" i="0" u="none" strike="noStrike" dirty="0">
                        <a:effectLst/>
                        <a:latin typeface="Arial" panose="020B0604020202020204" pitchFamily="34" charset="0"/>
                      </a:endParaRPr>
                    </a:p>
                    <a:p>
                      <a:pPr marL="0" marR="0" algn="ctr" fontAlgn="t">
                        <a:lnSpc>
                          <a:spcPct val="100000"/>
                        </a:lnSpc>
                        <a:spcBef>
                          <a:spcPts val="0"/>
                        </a:spcBef>
                        <a:spcAft>
                          <a:spcPts val="0"/>
                        </a:spcAft>
                      </a:pPr>
                      <a:r>
                        <a:rPr lang="en-US" sz="1600" b="0" i="0"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Preventive dental visit</a:t>
                      </a:r>
                      <a:endParaRPr lang="en-US" sz="1600" b="0" i="0" u="none" strike="noStrike" dirty="0">
                        <a:effectLst/>
                        <a:latin typeface="Arial" panose="020B0604020202020204" pitchFamily="34" charset="0"/>
                      </a:endParaRPr>
                    </a:p>
                    <a:p>
                      <a:pPr marL="0" marR="0" algn="ctr" fontAlgn="t">
                        <a:lnSpc>
                          <a:spcPct val="100000"/>
                        </a:lnSpc>
                        <a:spcBef>
                          <a:spcPts val="0"/>
                        </a:spcBef>
                        <a:spcAft>
                          <a:spcPts val="0"/>
                        </a:spcAft>
                      </a:pPr>
                      <a:r>
                        <a:rPr lang="en-US" sz="1600" b="0" i="0"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Current drinker</a:t>
                      </a:r>
                      <a:endParaRPr lang="en-US" sz="1600" b="0" i="0" u="none" strike="noStrike" dirty="0">
                        <a:effectLst/>
                        <a:latin typeface="Arial" panose="020B0604020202020204" pitchFamily="34" charset="0"/>
                      </a:endParaRPr>
                    </a:p>
                    <a:p>
                      <a:pPr marL="0" marR="0" algn="ctr" fontAlgn="t">
                        <a:lnSpc>
                          <a:spcPct val="100000"/>
                        </a:lnSpc>
                        <a:spcBef>
                          <a:spcPts val="0"/>
                        </a:spcBef>
                        <a:spcAft>
                          <a:spcPts val="0"/>
                        </a:spcAft>
                      </a:pPr>
                      <a:r>
                        <a:rPr lang="en-US" sz="1600" b="0" i="0"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Current tobacco user*</a:t>
                      </a:r>
                      <a:endParaRPr lang="en-US" sz="1600" b="0" i="0" u="none" strike="noStrike" dirty="0">
                        <a:effectLst/>
                        <a:latin typeface="Arial" panose="020B0604020202020204" pitchFamily="34" charset="0"/>
                      </a:endParaRPr>
                    </a:p>
                  </a:txBody>
                  <a:tcPr marL="49894" marR="49894" marT="69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81968592"/>
                  </a:ext>
                </a:extLst>
              </a:tr>
              <a:tr h="3429000">
                <a:tc>
                  <a:txBody>
                    <a:bodyPr/>
                    <a:lstStyle/>
                    <a:p>
                      <a:pPr marL="0" marR="0" algn="ctr" fontAlgn="t">
                        <a:lnSpc>
                          <a:spcPct val="100000"/>
                        </a:lnSpc>
                        <a:spcBef>
                          <a:spcPts val="0"/>
                        </a:spcBef>
                        <a:spcAft>
                          <a:spcPts val="0"/>
                        </a:spcAft>
                      </a:pPr>
                      <a:r>
                        <a:rPr lang="en-US" sz="1600" b="1" i="0"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Negative trends (HI vs. US and/or HI over time), no disparities observable based on available data</a:t>
                      </a:r>
                      <a:r>
                        <a:rPr lang="en-US" sz="1600" b="0" i="0" u="none" strike="noStrike" dirty="0">
                          <a:effectLst/>
                          <a:latin typeface="Calibri" panose="020F0502020204030204" pitchFamily="34" charset="0"/>
                          <a:ea typeface="Times New Roman" panose="02020603050405020304" pitchFamily="18" charset="0"/>
                          <a:cs typeface="Times New Roman" panose="02020603050405020304" pitchFamily="18" charset="0"/>
                        </a:rPr>
                        <a:t> </a:t>
                      </a:r>
                    </a:p>
                    <a:p>
                      <a:pPr marL="0" marR="0" algn="ctr" fontAlgn="t">
                        <a:lnSpc>
                          <a:spcPct val="100000"/>
                        </a:lnSpc>
                        <a:spcBef>
                          <a:spcPts val="0"/>
                        </a:spcBef>
                        <a:spcAft>
                          <a:spcPts val="0"/>
                        </a:spcAft>
                      </a:pPr>
                      <a:r>
                        <a:rPr lang="en-US" sz="1600" b="0" i="1" u="none" strike="noStrike" dirty="0">
                          <a:effectLst/>
                          <a:latin typeface="Calibri" panose="020F0502020204030204" pitchFamily="34" charset="0"/>
                          <a:cs typeface="Times New Roman" panose="02020603050405020304" pitchFamily="18" charset="0"/>
                        </a:rPr>
                        <a:t>NOTE: This does not necessarily mean that no disparities exist.</a:t>
                      </a:r>
                      <a:endParaRPr lang="en-US" sz="1600" b="0" i="0" u="none" strike="noStrike" dirty="0">
                        <a:effectLst/>
                        <a:latin typeface="Arial" panose="020B0604020202020204" pitchFamily="34" charset="0"/>
                      </a:endParaRPr>
                    </a:p>
                    <a:p>
                      <a:pPr marL="0" marR="0" algn="ctr" fontAlgn="t">
                        <a:lnSpc>
                          <a:spcPct val="100000"/>
                        </a:lnSpc>
                        <a:spcBef>
                          <a:spcPts val="0"/>
                        </a:spcBef>
                        <a:spcAft>
                          <a:spcPts val="0"/>
                        </a:spcAft>
                      </a:pPr>
                      <a:endParaRPr lang="en-US" sz="1600" b="0" i="0"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fontAlgn="t">
                        <a:lnSpc>
                          <a:spcPct val="100000"/>
                        </a:lnSpc>
                        <a:spcBef>
                          <a:spcPts val="0"/>
                        </a:spcBef>
                        <a:spcAft>
                          <a:spcPts val="0"/>
                        </a:spcAft>
                      </a:pPr>
                      <a:r>
                        <a:rPr lang="en-US" sz="1600" b="0" i="0"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Maternal mortality*</a:t>
                      </a:r>
                      <a:endParaRPr lang="en-US" sz="1600" b="0" i="0" u="none" strike="noStrike" dirty="0">
                        <a:effectLst/>
                        <a:latin typeface="Arial" panose="020B0604020202020204" pitchFamily="34" charset="0"/>
                      </a:endParaRPr>
                    </a:p>
                  </a:txBody>
                  <a:tcPr marL="49894" marR="49894" marT="69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lnSpc>
                          <a:spcPct val="100000"/>
                        </a:lnSpc>
                        <a:spcBef>
                          <a:spcPts val="0"/>
                        </a:spcBef>
                        <a:spcAft>
                          <a:spcPts val="0"/>
                        </a:spcAft>
                      </a:pPr>
                      <a:r>
                        <a:rPr lang="en-US" sz="1600" b="1" i="0"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Negative trends (HI vs. US and/or HI over time), and disparities observable in available data</a:t>
                      </a:r>
                      <a:r>
                        <a:rPr lang="en-US" sz="1600" b="0" i="0" u="none" strike="noStrike"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600" b="0" i="0" u="none" strike="noStrike" dirty="0">
                        <a:effectLst/>
                        <a:latin typeface="Arial" panose="020B0604020202020204" pitchFamily="34" charset="0"/>
                      </a:endParaRPr>
                    </a:p>
                    <a:p>
                      <a:pPr marL="0" marR="0" algn="ctr" fontAlgn="t">
                        <a:lnSpc>
                          <a:spcPct val="100000"/>
                        </a:lnSpc>
                        <a:spcBef>
                          <a:spcPts val="0"/>
                        </a:spcBef>
                        <a:spcAft>
                          <a:spcPts val="0"/>
                        </a:spcAft>
                      </a:pPr>
                      <a:endParaRPr lang="en-US" sz="1600" b="0" i="0"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fontAlgn="t">
                        <a:lnSpc>
                          <a:spcPct val="100000"/>
                        </a:lnSpc>
                        <a:spcBef>
                          <a:spcPts val="0"/>
                        </a:spcBef>
                        <a:spcAft>
                          <a:spcPts val="0"/>
                        </a:spcAft>
                      </a:pPr>
                      <a:r>
                        <a:rPr lang="en-US" sz="1600" b="0" i="0"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Diabetes*</a:t>
                      </a:r>
                      <a:endParaRPr lang="en-US" sz="1600" b="0" i="0" u="none" strike="noStrike" dirty="0">
                        <a:effectLst/>
                        <a:latin typeface="Arial" panose="020B0604020202020204" pitchFamily="34" charset="0"/>
                      </a:endParaRPr>
                    </a:p>
                    <a:p>
                      <a:pPr marL="0" marR="0" algn="ctr" fontAlgn="t">
                        <a:lnSpc>
                          <a:spcPct val="100000"/>
                        </a:lnSpc>
                        <a:spcBef>
                          <a:spcPts val="0"/>
                        </a:spcBef>
                        <a:spcAft>
                          <a:spcPts val="0"/>
                        </a:spcAft>
                      </a:pPr>
                      <a:r>
                        <a:rPr lang="en-US" sz="1600" b="0" i="0"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High blood pressure</a:t>
                      </a:r>
                      <a:endParaRPr lang="en-US" sz="1600" b="0" i="0" u="none" strike="noStrike" dirty="0">
                        <a:effectLst/>
                        <a:latin typeface="Arial" panose="020B0604020202020204" pitchFamily="34" charset="0"/>
                      </a:endParaRPr>
                    </a:p>
                    <a:p>
                      <a:pPr marL="0" marR="0" algn="ctr" fontAlgn="t">
                        <a:lnSpc>
                          <a:spcPct val="100000"/>
                        </a:lnSpc>
                        <a:spcBef>
                          <a:spcPts val="0"/>
                        </a:spcBef>
                        <a:spcAft>
                          <a:spcPts val="0"/>
                        </a:spcAft>
                      </a:pPr>
                      <a:r>
                        <a:rPr lang="en-US" sz="1600" b="0" i="0"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 or more chronic conditions</a:t>
                      </a:r>
                      <a:endParaRPr lang="en-US" sz="1600" b="0" i="0" u="none" strike="noStrike" dirty="0">
                        <a:effectLst/>
                        <a:latin typeface="Arial" panose="020B0604020202020204" pitchFamily="34" charset="0"/>
                      </a:endParaRPr>
                    </a:p>
                    <a:p>
                      <a:pPr marL="0" marR="0" algn="ctr" fontAlgn="t">
                        <a:lnSpc>
                          <a:spcPct val="100000"/>
                        </a:lnSpc>
                        <a:spcBef>
                          <a:spcPts val="0"/>
                        </a:spcBef>
                        <a:spcAft>
                          <a:spcPts val="0"/>
                        </a:spcAft>
                      </a:pPr>
                      <a:r>
                        <a:rPr lang="en-US" sz="1600" b="0" i="0"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Depressive disorder</a:t>
                      </a:r>
                      <a:endParaRPr lang="en-US" sz="1600" b="0" i="0" u="none" strike="noStrike" dirty="0">
                        <a:effectLst/>
                        <a:latin typeface="Arial" panose="020B0604020202020204" pitchFamily="34" charset="0"/>
                      </a:endParaRPr>
                    </a:p>
                    <a:p>
                      <a:pPr marL="0" marR="0" algn="ctr" fontAlgn="t">
                        <a:lnSpc>
                          <a:spcPct val="100000"/>
                        </a:lnSpc>
                        <a:spcBef>
                          <a:spcPts val="0"/>
                        </a:spcBef>
                        <a:spcAft>
                          <a:spcPts val="0"/>
                        </a:spcAft>
                      </a:pPr>
                      <a:r>
                        <a:rPr lang="en-US" sz="1600" b="0" i="0"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Mental/physical disability, at least 1*</a:t>
                      </a:r>
                      <a:endParaRPr lang="en-US" sz="1600" b="0" i="0" u="none" strike="noStrike" dirty="0">
                        <a:effectLst/>
                        <a:latin typeface="Arial" panose="020B0604020202020204" pitchFamily="34" charset="0"/>
                      </a:endParaRPr>
                    </a:p>
                  </a:txBody>
                  <a:tcPr marL="49894" marR="49894" marT="69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4158445"/>
                  </a:ext>
                </a:extLst>
              </a:tr>
            </a:tbl>
          </a:graphicData>
        </a:graphic>
      </p:graphicFrame>
      <p:sp>
        <p:nvSpPr>
          <p:cNvPr id="4" name="TextBox 3">
            <a:extLst>
              <a:ext uri="{FF2B5EF4-FFF2-40B4-BE49-F238E27FC236}">
                <a16:creationId xmlns:a16="http://schemas.microsoft.com/office/drawing/2014/main" id="{6BA23AD5-1F36-A61B-B084-834A3A272C6B}"/>
              </a:ext>
            </a:extLst>
          </p:cNvPr>
          <p:cNvSpPr txBox="1"/>
          <p:nvPr/>
        </p:nvSpPr>
        <p:spPr>
          <a:xfrm>
            <a:off x="185738" y="6543675"/>
            <a:ext cx="4229100" cy="276999"/>
          </a:xfrm>
          <a:prstGeom prst="rect">
            <a:avLst/>
          </a:prstGeom>
          <a:noFill/>
        </p:spPr>
        <p:txBody>
          <a:bodyPr wrap="square" rtlCol="0">
            <a:spAutoFit/>
          </a:bodyPr>
          <a:lstStyle/>
          <a:p>
            <a:r>
              <a:rPr lang="en-US" sz="1200" dirty="0"/>
              <a:t>* = trends are statistically significant</a:t>
            </a:r>
          </a:p>
        </p:txBody>
      </p:sp>
    </p:spTree>
    <p:extLst>
      <p:ext uri="{BB962C8B-B14F-4D97-AF65-F5344CB8AC3E}">
        <p14:creationId xmlns:p14="http://schemas.microsoft.com/office/powerpoint/2010/main" val="42701293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67B11E-8F66-C8AD-067D-A5749EE2104D}"/>
              </a:ext>
            </a:extLst>
          </p:cNvPr>
          <p:cNvSpPr>
            <a:spLocks noGrp="1"/>
          </p:cNvSpPr>
          <p:nvPr>
            <p:ph type="ctrTitle"/>
          </p:nvPr>
        </p:nvSpPr>
        <p:spPr/>
        <p:txBody>
          <a:bodyPr/>
          <a:lstStyle/>
          <a:p>
            <a:r>
              <a:rPr lang="en-US" dirty="0"/>
              <a:t>Data Activity-Sort the Indicators</a:t>
            </a:r>
          </a:p>
        </p:txBody>
      </p:sp>
    </p:spTree>
    <p:extLst>
      <p:ext uri="{BB962C8B-B14F-4D97-AF65-F5344CB8AC3E}">
        <p14:creationId xmlns:p14="http://schemas.microsoft.com/office/powerpoint/2010/main" val="1164440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5246B5-3005-40BD-0B2B-67CC79166443}"/>
            </a:ext>
          </a:extLst>
        </p:cNvPr>
        <p:cNvGrpSpPr/>
        <p:nvPr/>
      </p:nvGrpSpPr>
      <p:grpSpPr>
        <a:xfrm>
          <a:off x="0" y="0"/>
          <a:ext cx="0" cy="0"/>
          <a:chOff x="0" y="0"/>
          <a:chExt cx="0" cy="0"/>
        </a:xfrm>
      </p:grpSpPr>
      <p:sp>
        <p:nvSpPr>
          <p:cNvPr id="979970" name="Rectangle 2">
            <a:extLst>
              <a:ext uri="{FF2B5EF4-FFF2-40B4-BE49-F238E27FC236}">
                <a16:creationId xmlns:a16="http://schemas.microsoft.com/office/drawing/2014/main" id="{8E35347A-9DAD-8D95-B3E9-7626CC567386}"/>
              </a:ext>
            </a:extLst>
          </p:cNvPr>
          <p:cNvSpPr>
            <a:spLocks noGrp="1" noChangeArrowheads="1"/>
          </p:cNvSpPr>
          <p:nvPr>
            <p:ph type="title"/>
          </p:nvPr>
        </p:nvSpPr>
        <p:spPr>
          <a:xfrm>
            <a:off x="712099" y="-133350"/>
            <a:ext cx="9712833" cy="1276350"/>
          </a:xfrm>
        </p:spPr>
        <p:txBody>
          <a:bodyPr>
            <a:normAutofit/>
          </a:bodyPr>
          <a:lstStyle/>
          <a:p>
            <a:r>
              <a:rPr lang="en-US" sz="2800" dirty="0"/>
              <a:t>Summary</a:t>
            </a:r>
          </a:p>
        </p:txBody>
      </p:sp>
      <p:sp>
        <p:nvSpPr>
          <p:cNvPr id="11" name="TextBox 10">
            <a:extLst>
              <a:ext uri="{FF2B5EF4-FFF2-40B4-BE49-F238E27FC236}">
                <a16:creationId xmlns:a16="http://schemas.microsoft.com/office/drawing/2014/main" id="{54A17EFD-D896-E0E4-BD4D-7931E7F7C42E}"/>
              </a:ext>
            </a:extLst>
          </p:cNvPr>
          <p:cNvSpPr txBox="1"/>
          <p:nvPr/>
        </p:nvSpPr>
        <p:spPr>
          <a:xfrm>
            <a:off x="463138" y="1143000"/>
            <a:ext cx="11245932" cy="532934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300" dirty="0"/>
              <a:t>38 indicators reviewed</a:t>
            </a:r>
          </a:p>
          <a:p>
            <a:pPr marL="742950" lvl="1" indent="-285750">
              <a:lnSpc>
                <a:spcPct val="150000"/>
              </a:lnSpc>
              <a:buFont typeface="Arial" panose="020B0604020202020204" pitchFamily="34" charset="0"/>
              <a:buChar char="•"/>
            </a:pPr>
            <a:r>
              <a:rPr lang="en-US" sz="2300" dirty="0"/>
              <a:t>15 indicators had positive trends, but 12 of those had disparities</a:t>
            </a:r>
          </a:p>
          <a:p>
            <a:pPr marL="742950" lvl="1" indent="-285750">
              <a:lnSpc>
                <a:spcPct val="150000"/>
              </a:lnSpc>
              <a:buFont typeface="Arial" panose="020B0604020202020204" pitchFamily="34" charset="0"/>
              <a:buChar char="•"/>
            </a:pPr>
            <a:r>
              <a:rPr lang="en-US" sz="2300" dirty="0"/>
              <a:t>15 indicators had negative trends, and 12 of those also had disparities</a:t>
            </a:r>
          </a:p>
          <a:p>
            <a:pPr marL="1200150" lvl="2" indent="-285750">
              <a:lnSpc>
                <a:spcPct val="150000"/>
              </a:lnSpc>
              <a:buFont typeface="Arial" panose="020B0604020202020204" pitchFamily="34" charset="0"/>
              <a:buChar char="•"/>
            </a:pPr>
            <a:r>
              <a:rPr lang="en-US" sz="2300" dirty="0"/>
              <a:t>Disparities often observable for those with low incomes, those who identify as sexual orientation or gender minority, and for specific races/ethnicities (Native Hawaiian, Other Pacific Islander, Black, and Hispanic</a:t>
            </a:r>
          </a:p>
          <a:p>
            <a:pPr marL="742950" lvl="1" indent="-285750">
              <a:lnSpc>
                <a:spcPct val="150000"/>
              </a:lnSpc>
              <a:buFont typeface="Arial" panose="020B0604020202020204" pitchFamily="34" charset="0"/>
              <a:buChar char="•"/>
            </a:pPr>
            <a:r>
              <a:rPr lang="en-US" sz="2300" dirty="0"/>
              <a:t>2 indicators had trends similar to the nation and/or over time, but but both had disparities</a:t>
            </a:r>
          </a:p>
          <a:p>
            <a:pPr marL="742950" lvl="1" indent="-285750">
              <a:lnSpc>
                <a:spcPct val="150000"/>
              </a:lnSpc>
              <a:buFont typeface="Arial" panose="020B0604020202020204" pitchFamily="34" charset="0"/>
              <a:buChar char="•"/>
            </a:pPr>
            <a:r>
              <a:rPr lang="en-US" sz="2300" dirty="0"/>
              <a:t>6 indicators did not have sufficient data to examine trends, but 3 of those had disparities</a:t>
            </a:r>
          </a:p>
        </p:txBody>
      </p:sp>
    </p:spTree>
    <p:extLst>
      <p:ext uri="{BB962C8B-B14F-4D97-AF65-F5344CB8AC3E}">
        <p14:creationId xmlns:p14="http://schemas.microsoft.com/office/powerpoint/2010/main" val="3653952888"/>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9AA5850-0862-802D-94BD-631FFE272F43}"/>
              </a:ext>
            </a:extLst>
          </p:cNvPr>
          <p:cNvSpPr>
            <a:spLocks noGrp="1"/>
          </p:cNvSpPr>
          <p:nvPr>
            <p:ph type="sldNum" sz="quarter" idx="4"/>
          </p:nvPr>
        </p:nvSpPr>
        <p:spPr/>
        <p:txBody>
          <a:bodyPr/>
          <a:lstStyle/>
          <a:p>
            <a:fld id="{54797FC3-DC33-DA47-95F6-F7EB925D69E8}" type="slidenum">
              <a:rPr lang="en-US" smtClean="0"/>
              <a:pPr/>
              <a:t>39</a:t>
            </a:fld>
            <a:endParaRPr lang="en-US"/>
          </a:p>
        </p:txBody>
      </p:sp>
      <p:graphicFrame>
        <p:nvGraphicFramePr>
          <p:cNvPr id="2" name="Table 1">
            <a:extLst>
              <a:ext uri="{FF2B5EF4-FFF2-40B4-BE49-F238E27FC236}">
                <a16:creationId xmlns:a16="http://schemas.microsoft.com/office/drawing/2014/main" id="{47A46C04-A586-E083-081A-F5F06817C4C0}"/>
              </a:ext>
            </a:extLst>
          </p:cNvPr>
          <p:cNvGraphicFramePr>
            <a:graphicFrameLocks noGrp="1"/>
          </p:cNvGraphicFramePr>
          <p:nvPr>
            <p:extLst>
              <p:ext uri="{D42A27DB-BD31-4B8C-83A1-F6EECF244321}">
                <p14:modId xmlns:p14="http://schemas.microsoft.com/office/powerpoint/2010/main" val="647406203"/>
              </p:ext>
            </p:extLst>
          </p:nvPr>
        </p:nvGraphicFramePr>
        <p:xfrm>
          <a:off x="1" y="1"/>
          <a:ext cx="12192000" cy="6871860"/>
        </p:xfrm>
        <a:graphic>
          <a:graphicData uri="http://schemas.openxmlformats.org/drawingml/2006/table">
            <a:tbl>
              <a:tblPr firstRow="1" firstCol="1" bandRow="1"/>
              <a:tblGrid>
                <a:gridCol w="5848687">
                  <a:extLst>
                    <a:ext uri="{9D8B030D-6E8A-4147-A177-3AD203B41FA5}">
                      <a16:colId xmlns:a16="http://schemas.microsoft.com/office/drawing/2014/main" val="940292179"/>
                    </a:ext>
                  </a:extLst>
                </a:gridCol>
                <a:gridCol w="6343313">
                  <a:extLst>
                    <a:ext uri="{9D8B030D-6E8A-4147-A177-3AD203B41FA5}">
                      <a16:colId xmlns:a16="http://schemas.microsoft.com/office/drawing/2014/main" val="3398477200"/>
                    </a:ext>
                  </a:extLst>
                </a:gridCol>
              </a:tblGrid>
              <a:tr h="3422604">
                <a:tc>
                  <a:txBody>
                    <a:bodyPr/>
                    <a:lstStyle/>
                    <a:p>
                      <a:pPr marL="0" marR="0" algn="ctr" fontAlgn="t">
                        <a:lnSpc>
                          <a:spcPct val="100000"/>
                        </a:lnSpc>
                        <a:spcBef>
                          <a:spcPts val="0"/>
                        </a:spcBef>
                        <a:spcAft>
                          <a:spcPts val="0"/>
                        </a:spcAft>
                      </a:pPr>
                      <a:r>
                        <a:rPr lang="en-US" sz="1500" b="1"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Positive trends (HI vs. US and/or HI over time), no disparities observable based on available data</a:t>
                      </a:r>
                      <a:r>
                        <a:rPr lang="en-US" sz="1500" b="0" i="0" u="none" strike="noStrike" dirty="0">
                          <a:effectLst/>
                          <a:latin typeface="Calibri" panose="020F0502020204030204" pitchFamily="34" charset="0"/>
                          <a:ea typeface="Times New Roman" panose="02020603050405020304" pitchFamily="18" charset="0"/>
                          <a:cs typeface="Calibri" panose="020F0502020204030204" pitchFamily="34" charset="0"/>
                        </a:rPr>
                        <a:t> </a:t>
                      </a:r>
                    </a:p>
                    <a:p>
                      <a:pPr marL="0" marR="0" algn="ctr" fontAlgn="t">
                        <a:lnSpc>
                          <a:spcPct val="100000"/>
                        </a:lnSpc>
                        <a:spcBef>
                          <a:spcPts val="0"/>
                        </a:spcBef>
                        <a:spcAft>
                          <a:spcPts val="0"/>
                        </a:spcAft>
                      </a:pPr>
                      <a:r>
                        <a:rPr lang="en-US" sz="1500" b="0" i="1" u="none" strike="noStrike" dirty="0">
                          <a:effectLst/>
                          <a:latin typeface="Calibri" panose="020F0502020204030204" pitchFamily="34" charset="0"/>
                          <a:cs typeface="Calibri" panose="020F0502020204030204" pitchFamily="34" charset="0"/>
                        </a:rPr>
                        <a:t>NOTE: This does not necessarily mean that no disparities exist.</a:t>
                      </a:r>
                    </a:p>
                    <a:p>
                      <a:pPr marL="0" marR="0" algn="ctr" fontAlgn="t">
                        <a:lnSpc>
                          <a:spcPct val="100000"/>
                        </a:lnSpc>
                        <a:spcBef>
                          <a:spcPts val="0"/>
                        </a:spcBef>
                        <a:spcAft>
                          <a:spcPts val="0"/>
                        </a:spcAft>
                      </a:pPr>
                      <a:endParaRPr lang="en-US" sz="1500" b="0"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t">
                        <a:lnSpc>
                          <a:spcPct val="100000"/>
                        </a:lnSpc>
                        <a:spcBef>
                          <a:spcPts val="0"/>
                        </a:spcBef>
                        <a:spcAft>
                          <a:spcPts val="0"/>
                        </a:spcAft>
                      </a:pPr>
                      <a:r>
                        <a:rPr lang="en-US" sz="1500" b="0"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Heart disease (Coronary Artery Disease)</a:t>
                      </a:r>
                      <a:endParaRPr lang="en-US" sz="1500" b="0" i="0" u="none" strike="noStrike" dirty="0">
                        <a:effectLst/>
                        <a:latin typeface="Calibri" panose="020F0502020204030204" pitchFamily="34" charset="0"/>
                        <a:cs typeface="Calibri" panose="020F0502020204030204" pitchFamily="34" charset="0"/>
                      </a:endParaRPr>
                    </a:p>
                    <a:p>
                      <a:pPr marL="0" marR="0" algn="ctr" fontAlgn="t">
                        <a:lnSpc>
                          <a:spcPct val="100000"/>
                        </a:lnSpc>
                        <a:spcBef>
                          <a:spcPts val="0"/>
                        </a:spcBef>
                        <a:spcAft>
                          <a:spcPts val="0"/>
                        </a:spcAft>
                      </a:pPr>
                      <a:r>
                        <a:rPr lang="en-US" sz="1500" b="0"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High cholesterol</a:t>
                      </a:r>
                      <a:endParaRPr lang="en-US" sz="1500" b="0" i="0" u="none" strike="noStrike" dirty="0">
                        <a:effectLst/>
                        <a:latin typeface="Calibri" panose="020F0502020204030204" pitchFamily="34" charset="0"/>
                        <a:cs typeface="Calibri" panose="020F0502020204030204" pitchFamily="34" charset="0"/>
                      </a:endParaRPr>
                    </a:p>
                    <a:p>
                      <a:pPr marL="0" marR="0" algn="ctr" fontAlgn="t">
                        <a:lnSpc>
                          <a:spcPct val="100000"/>
                        </a:lnSpc>
                        <a:spcBef>
                          <a:spcPts val="0"/>
                        </a:spcBef>
                        <a:spcAft>
                          <a:spcPts val="0"/>
                        </a:spcAft>
                      </a:pPr>
                      <a:r>
                        <a:rPr lang="en-US" sz="1500" b="0"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Breast cancer exam</a:t>
                      </a:r>
                      <a:endParaRPr lang="en-US" sz="1500" b="0" i="0" u="none" strike="noStrike" dirty="0">
                        <a:effectLst/>
                        <a:latin typeface="Calibri" panose="020F0502020204030204" pitchFamily="34" charset="0"/>
                        <a:cs typeface="Calibri" panose="020F0502020204030204" pitchFamily="34" charset="0"/>
                      </a:endParaRPr>
                    </a:p>
                  </a:txBody>
                  <a:tcPr marL="49894" marR="49894" marT="69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lnSpc>
                          <a:spcPct val="100000"/>
                        </a:lnSpc>
                        <a:spcBef>
                          <a:spcPts val="0"/>
                        </a:spcBef>
                        <a:spcAft>
                          <a:spcPts val="0"/>
                        </a:spcAft>
                      </a:pPr>
                      <a:r>
                        <a:rPr lang="en-US" sz="1500" b="1"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Positive trends (HI vs. US and/or HI over time), but disparities observable in available data</a:t>
                      </a:r>
                      <a:r>
                        <a:rPr lang="en-US" sz="1500" b="0" i="0" u="none" strike="noStrike" dirty="0">
                          <a:effectLst/>
                          <a:latin typeface="Calibri" panose="020F0502020204030204" pitchFamily="34" charset="0"/>
                          <a:ea typeface="Times New Roman" panose="02020603050405020304" pitchFamily="18" charset="0"/>
                          <a:cs typeface="Calibri" panose="020F0502020204030204" pitchFamily="34" charset="0"/>
                        </a:rPr>
                        <a:t> </a:t>
                      </a:r>
                      <a:endParaRPr lang="en-US" sz="1500" b="0" i="0" u="none" strike="noStrike" dirty="0">
                        <a:effectLst/>
                        <a:latin typeface="Calibri" panose="020F0502020204030204" pitchFamily="34" charset="0"/>
                        <a:cs typeface="Calibri" panose="020F0502020204030204" pitchFamily="34" charset="0"/>
                      </a:endParaRPr>
                    </a:p>
                    <a:p>
                      <a:pPr marL="0" marR="0" algn="ctr" fontAlgn="t">
                        <a:lnSpc>
                          <a:spcPct val="100000"/>
                        </a:lnSpc>
                        <a:spcBef>
                          <a:spcPts val="0"/>
                        </a:spcBef>
                        <a:spcAft>
                          <a:spcPts val="0"/>
                        </a:spcAft>
                      </a:pPr>
                      <a:endParaRPr lang="en-US" sz="1500" b="0"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t">
                        <a:lnSpc>
                          <a:spcPct val="100000"/>
                        </a:lnSpc>
                        <a:spcBef>
                          <a:spcPts val="0"/>
                        </a:spcBef>
                        <a:spcAft>
                          <a:spcPts val="0"/>
                        </a:spcAft>
                      </a:pPr>
                      <a:r>
                        <a:rPr lang="en-US" sz="1500" b="0"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Women’s health status (Good or better)</a:t>
                      </a:r>
                      <a:endParaRPr lang="en-US" sz="1500" b="0" i="0" u="none" strike="noStrike" dirty="0">
                        <a:effectLst/>
                        <a:latin typeface="Calibri" panose="020F0502020204030204" pitchFamily="34" charset="0"/>
                        <a:cs typeface="Calibri" panose="020F0502020204030204" pitchFamily="34" charset="0"/>
                      </a:endParaRPr>
                    </a:p>
                    <a:p>
                      <a:pPr marL="0" marR="0" algn="ctr" fontAlgn="t">
                        <a:lnSpc>
                          <a:spcPct val="100000"/>
                        </a:lnSpc>
                        <a:spcBef>
                          <a:spcPts val="0"/>
                        </a:spcBef>
                        <a:spcAft>
                          <a:spcPts val="0"/>
                        </a:spcAft>
                      </a:pPr>
                      <a:r>
                        <a:rPr lang="en-US" sz="1500" b="0"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Overweight</a:t>
                      </a:r>
                      <a:endParaRPr lang="en-US" sz="1500" b="0" i="0" u="none" strike="noStrike" dirty="0">
                        <a:effectLst/>
                        <a:latin typeface="Calibri" panose="020F0502020204030204" pitchFamily="34" charset="0"/>
                        <a:cs typeface="Calibri" panose="020F0502020204030204" pitchFamily="34" charset="0"/>
                      </a:endParaRPr>
                    </a:p>
                    <a:p>
                      <a:pPr marL="0" marR="0" algn="ctr" fontAlgn="t">
                        <a:lnSpc>
                          <a:spcPct val="100000"/>
                        </a:lnSpc>
                        <a:spcBef>
                          <a:spcPts val="0"/>
                        </a:spcBef>
                        <a:spcAft>
                          <a:spcPts val="0"/>
                        </a:spcAft>
                      </a:pPr>
                      <a:r>
                        <a:rPr lang="en-US" sz="1500" b="0"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Low-risk cesarean delivery (first births)</a:t>
                      </a:r>
                      <a:endParaRPr lang="en-US" sz="1500" b="0" i="0" u="none" strike="noStrike" dirty="0">
                        <a:effectLst/>
                        <a:latin typeface="Calibri" panose="020F0502020204030204" pitchFamily="34" charset="0"/>
                        <a:cs typeface="Calibri" panose="020F0502020204030204" pitchFamily="34" charset="0"/>
                      </a:endParaRPr>
                    </a:p>
                    <a:p>
                      <a:pPr marL="0" marR="0" algn="ctr" fontAlgn="t">
                        <a:lnSpc>
                          <a:spcPct val="100000"/>
                        </a:lnSpc>
                        <a:spcBef>
                          <a:spcPts val="0"/>
                        </a:spcBef>
                        <a:spcAft>
                          <a:spcPts val="0"/>
                        </a:spcAft>
                      </a:pPr>
                      <a:r>
                        <a:rPr lang="en-US" sz="1500" b="0"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Preterm birth</a:t>
                      </a:r>
                      <a:endParaRPr lang="en-US" sz="1500" b="0" i="0" u="none" strike="noStrike" dirty="0">
                        <a:effectLst/>
                        <a:latin typeface="Calibri" panose="020F0502020204030204" pitchFamily="34" charset="0"/>
                        <a:cs typeface="Calibri" panose="020F0502020204030204" pitchFamily="34" charset="0"/>
                      </a:endParaRPr>
                    </a:p>
                    <a:p>
                      <a:pPr marL="0" marR="0" algn="ctr" fontAlgn="t">
                        <a:lnSpc>
                          <a:spcPct val="100000"/>
                        </a:lnSpc>
                        <a:spcBef>
                          <a:spcPts val="0"/>
                        </a:spcBef>
                        <a:spcAft>
                          <a:spcPts val="0"/>
                        </a:spcAft>
                      </a:pPr>
                      <a:r>
                        <a:rPr lang="en-US" sz="1500" b="0"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Well-woman visit*</a:t>
                      </a:r>
                      <a:endParaRPr lang="en-US" sz="1500" b="0" i="0" u="none" strike="noStrike" dirty="0">
                        <a:effectLst/>
                        <a:latin typeface="Calibri" panose="020F0502020204030204" pitchFamily="34" charset="0"/>
                        <a:cs typeface="Calibri" panose="020F0502020204030204" pitchFamily="34" charset="0"/>
                      </a:endParaRPr>
                    </a:p>
                    <a:p>
                      <a:pPr marL="0" marR="0" algn="ctr" fontAlgn="t">
                        <a:lnSpc>
                          <a:spcPct val="100000"/>
                        </a:lnSpc>
                        <a:spcBef>
                          <a:spcPts val="0"/>
                        </a:spcBef>
                        <a:spcAft>
                          <a:spcPts val="0"/>
                        </a:spcAft>
                      </a:pPr>
                      <a:r>
                        <a:rPr lang="en-US" sz="1500" b="0"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Preventive dental visit</a:t>
                      </a:r>
                      <a:endParaRPr lang="en-US" sz="1500" b="0" i="0" u="none" strike="noStrike" dirty="0">
                        <a:effectLst/>
                        <a:latin typeface="Calibri" panose="020F0502020204030204" pitchFamily="34" charset="0"/>
                        <a:cs typeface="Calibri" panose="020F0502020204030204" pitchFamily="34" charset="0"/>
                      </a:endParaRPr>
                    </a:p>
                    <a:p>
                      <a:pPr marL="0" marR="0" lvl="0" indent="0" algn="ctr" defTabSz="914354" rtl="0" eaLnBrk="1" fontAlgn="t" latinLnBrk="0" hangingPunct="1">
                        <a:lnSpc>
                          <a:spcPct val="100000"/>
                        </a:lnSpc>
                        <a:spcBef>
                          <a:spcPts val="0"/>
                        </a:spcBef>
                        <a:spcAft>
                          <a:spcPts val="0"/>
                        </a:spcAft>
                        <a:buClrTx/>
                        <a:buSzTx/>
                        <a:buFontTx/>
                        <a:buNone/>
                        <a:tabLst/>
                        <a:defRPr/>
                      </a:pPr>
                      <a:r>
                        <a:rPr lang="en-US" sz="1500" b="0"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Took folic acid/vitamins prior to pregnancy*</a:t>
                      </a:r>
                      <a:endParaRPr lang="en-US" sz="1500" b="0" i="0" u="none" strike="noStrike" dirty="0">
                        <a:effectLst/>
                        <a:latin typeface="Calibri" panose="020F0502020204030204" pitchFamily="34" charset="0"/>
                        <a:cs typeface="Calibri" panose="020F0502020204030204" pitchFamily="34" charset="0"/>
                      </a:endParaRPr>
                    </a:p>
                    <a:p>
                      <a:pPr marL="0" marR="0" lvl="0" indent="0" algn="ctr" defTabSz="914354" rtl="0" eaLnBrk="1" fontAlgn="t" latinLnBrk="0" hangingPunct="1">
                        <a:lnSpc>
                          <a:spcPct val="100000"/>
                        </a:lnSpc>
                        <a:spcBef>
                          <a:spcPts val="0"/>
                        </a:spcBef>
                        <a:spcAft>
                          <a:spcPts val="0"/>
                        </a:spcAft>
                        <a:buClrTx/>
                        <a:buSzTx/>
                        <a:buFontTx/>
                        <a:buNone/>
                        <a:tabLst/>
                        <a:defRPr/>
                      </a:pPr>
                      <a:r>
                        <a:rPr lang="en-US" sz="1500" b="0"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Postpartum visit </a:t>
                      </a:r>
                      <a:endParaRPr lang="en-US" sz="1500" b="0" i="0" u="none" strike="noStrike" dirty="0">
                        <a:effectLst/>
                        <a:latin typeface="Calibri" panose="020F0502020204030204" pitchFamily="34" charset="0"/>
                        <a:cs typeface="Calibri" panose="020F0502020204030204" pitchFamily="34" charset="0"/>
                      </a:endParaRPr>
                    </a:p>
                    <a:p>
                      <a:pPr marL="0" marR="0" algn="ctr" fontAlgn="t">
                        <a:lnSpc>
                          <a:spcPct val="100000"/>
                        </a:lnSpc>
                        <a:spcBef>
                          <a:spcPts val="0"/>
                        </a:spcBef>
                        <a:spcAft>
                          <a:spcPts val="0"/>
                        </a:spcAft>
                      </a:pPr>
                      <a:r>
                        <a:rPr lang="en-US" sz="1500" b="0"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Current drinker</a:t>
                      </a:r>
                      <a:endParaRPr lang="en-US" sz="1500" b="0" i="0" u="none" strike="noStrike" dirty="0">
                        <a:effectLst/>
                        <a:latin typeface="Calibri" panose="020F0502020204030204" pitchFamily="34" charset="0"/>
                        <a:cs typeface="Calibri" panose="020F0502020204030204" pitchFamily="34" charset="0"/>
                      </a:endParaRPr>
                    </a:p>
                    <a:p>
                      <a:pPr marL="0" marR="0" algn="ctr" fontAlgn="t">
                        <a:lnSpc>
                          <a:spcPct val="100000"/>
                        </a:lnSpc>
                        <a:spcBef>
                          <a:spcPts val="0"/>
                        </a:spcBef>
                        <a:spcAft>
                          <a:spcPts val="0"/>
                        </a:spcAft>
                      </a:pPr>
                      <a:r>
                        <a:rPr lang="en-US" sz="1500" b="0"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Current tobacco user*</a:t>
                      </a:r>
                      <a:endParaRPr lang="en-US" sz="1500" b="0" i="0" u="none" strike="noStrike" dirty="0">
                        <a:effectLst/>
                        <a:latin typeface="Calibri" panose="020F0502020204030204" pitchFamily="34" charset="0"/>
                        <a:cs typeface="Calibri" panose="020F0502020204030204" pitchFamily="34" charset="0"/>
                      </a:endParaRPr>
                    </a:p>
                    <a:p>
                      <a:pPr marL="0" marR="0" algn="ctr" fontAlgn="t">
                        <a:lnSpc>
                          <a:spcPct val="100000"/>
                        </a:lnSpc>
                        <a:spcBef>
                          <a:spcPts val="0"/>
                        </a:spcBef>
                        <a:spcAft>
                          <a:spcPts val="0"/>
                        </a:spcAft>
                      </a:pPr>
                      <a:r>
                        <a:rPr lang="en-US" sz="1500" b="0"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Smoking during pregnancy</a:t>
                      </a:r>
                      <a:endParaRPr lang="en-US" sz="1500" b="0" i="0" u="none" strike="noStrike" dirty="0">
                        <a:effectLst/>
                        <a:latin typeface="Calibri" panose="020F0502020204030204" pitchFamily="34" charset="0"/>
                        <a:cs typeface="Calibri" panose="020F0502020204030204" pitchFamily="34" charset="0"/>
                      </a:endParaRPr>
                    </a:p>
                    <a:p>
                      <a:pPr marL="0" marR="0" algn="ctr" fontAlgn="t">
                        <a:lnSpc>
                          <a:spcPct val="100000"/>
                        </a:lnSpc>
                        <a:spcBef>
                          <a:spcPts val="0"/>
                        </a:spcBef>
                        <a:spcAft>
                          <a:spcPts val="0"/>
                        </a:spcAft>
                      </a:pPr>
                      <a:r>
                        <a:rPr lang="en-US" sz="1500" b="0"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Drinking during pregnancy</a:t>
                      </a:r>
                      <a:endParaRPr lang="en-US" sz="1500" b="0" i="0" u="none" strike="noStrike" dirty="0">
                        <a:effectLst/>
                        <a:latin typeface="Calibri" panose="020F0502020204030204" pitchFamily="34" charset="0"/>
                        <a:cs typeface="Calibri" panose="020F0502020204030204" pitchFamily="34" charset="0"/>
                      </a:endParaRPr>
                    </a:p>
                  </a:txBody>
                  <a:tcPr marL="49894" marR="49894" marT="69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81968592"/>
                  </a:ext>
                </a:extLst>
              </a:tr>
              <a:tr h="3422604">
                <a:tc>
                  <a:txBody>
                    <a:bodyPr/>
                    <a:lstStyle/>
                    <a:p>
                      <a:pPr marL="0" marR="0" algn="ctr" fontAlgn="t">
                        <a:lnSpc>
                          <a:spcPct val="100000"/>
                        </a:lnSpc>
                        <a:spcBef>
                          <a:spcPts val="0"/>
                        </a:spcBef>
                        <a:spcAft>
                          <a:spcPts val="0"/>
                        </a:spcAft>
                      </a:pPr>
                      <a:r>
                        <a:rPr lang="en-US" sz="1500" b="1"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Negative trends (HI vs. US and/or HI over time), no disparities observable based on available data</a:t>
                      </a:r>
                      <a:r>
                        <a:rPr lang="en-US" sz="1500" b="0" i="0" u="none" strike="noStrike" dirty="0">
                          <a:effectLst/>
                          <a:latin typeface="Calibri" panose="020F0502020204030204" pitchFamily="34" charset="0"/>
                          <a:ea typeface="Times New Roman" panose="02020603050405020304" pitchFamily="18" charset="0"/>
                          <a:cs typeface="Calibri" panose="020F0502020204030204" pitchFamily="34" charset="0"/>
                        </a:rPr>
                        <a:t> </a:t>
                      </a:r>
                    </a:p>
                    <a:p>
                      <a:pPr marL="0" marR="0" algn="ctr" fontAlgn="t">
                        <a:lnSpc>
                          <a:spcPct val="100000"/>
                        </a:lnSpc>
                        <a:spcBef>
                          <a:spcPts val="0"/>
                        </a:spcBef>
                        <a:spcAft>
                          <a:spcPts val="0"/>
                        </a:spcAft>
                      </a:pPr>
                      <a:r>
                        <a:rPr lang="en-US" sz="1500" b="0" i="1" u="none" strike="noStrike" dirty="0">
                          <a:effectLst/>
                          <a:latin typeface="Calibri" panose="020F0502020204030204" pitchFamily="34" charset="0"/>
                          <a:cs typeface="Calibri" panose="020F0502020204030204" pitchFamily="34" charset="0"/>
                        </a:rPr>
                        <a:t>NOTE: This does not necessarily mean that no disparities exist.</a:t>
                      </a:r>
                      <a:endParaRPr lang="en-US" sz="1500" b="0" i="0" u="none" strike="noStrike" dirty="0">
                        <a:effectLst/>
                        <a:latin typeface="Calibri" panose="020F0502020204030204" pitchFamily="34" charset="0"/>
                        <a:cs typeface="Calibri" panose="020F0502020204030204" pitchFamily="34" charset="0"/>
                      </a:endParaRPr>
                    </a:p>
                    <a:p>
                      <a:pPr marL="0" marR="0" algn="ctr" fontAlgn="t">
                        <a:lnSpc>
                          <a:spcPct val="100000"/>
                        </a:lnSpc>
                        <a:spcBef>
                          <a:spcPts val="0"/>
                        </a:spcBef>
                        <a:spcAft>
                          <a:spcPts val="0"/>
                        </a:spcAft>
                      </a:pPr>
                      <a:endParaRPr lang="en-US" sz="1500" b="0"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t">
                        <a:lnSpc>
                          <a:spcPct val="100000"/>
                        </a:lnSpc>
                        <a:spcBef>
                          <a:spcPts val="0"/>
                        </a:spcBef>
                        <a:spcAft>
                          <a:spcPts val="0"/>
                        </a:spcAft>
                      </a:pPr>
                      <a:r>
                        <a:rPr lang="en-US" sz="1500" b="0"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Maternal mortality*</a:t>
                      </a:r>
                      <a:endParaRPr lang="en-US" sz="1500" b="0" i="0" u="none" strike="noStrike" dirty="0">
                        <a:effectLst/>
                        <a:latin typeface="Calibri" panose="020F0502020204030204" pitchFamily="34" charset="0"/>
                        <a:cs typeface="Calibri" panose="020F0502020204030204" pitchFamily="34" charset="0"/>
                      </a:endParaRPr>
                    </a:p>
                    <a:p>
                      <a:pPr marL="0" marR="0" lvl="0" indent="0" algn="ctr" defTabSz="914354" rtl="0" eaLnBrk="1" fontAlgn="t" latinLnBrk="0" hangingPunct="1">
                        <a:lnSpc>
                          <a:spcPct val="100000"/>
                        </a:lnSpc>
                        <a:spcBef>
                          <a:spcPts val="0"/>
                        </a:spcBef>
                        <a:spcAft>
                          <a:spcPts val="0"/>
                        </a:spcAft>
                        <a:buClrTx/>
                        <a:buSzTx/>
                        <a:buFontTx/>
                        <a:buNone/>
                        <a:tabLst/>
                        <a:defRPr/>
                      </a:pPr>
                      <a:r>
                        <a:rPr lang="en-US" sz="1500" b="0"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Severe maternal morbidity*</a:t>
                      </a:r>
                      <a:endParaRPr lang="en-US" sz="1500" b="0" i="0" u="none" strike="noStrike" dirty="0">
                        <a:effectLst/>
                        <a:latin typeface="Calibri" panose="020F0502020204030204" pitchFamily="34" charset="0"/>
                        <a:cs typeface="Calibri" panose="020F0502020204030204" pitchFamily="34" charset="0"/>
                      </a:endParaRPr>
                    </a:p>
                    <a:p>
                      <a:pPr marL="0" marR="0" algn="ctr" fontAlgn="t">
                        <a:lnSpc>
                          <a:spcPct val="100000"/>
                        </a:lnSpc>
                        <a:spcBef>
                          <a:spcPts val="0"/>
                        </a:spcBef>
                        <a:spcAft>
                          <a:spcPts val="0"/>
                        </a:spcAft>
                      </a:pPr>
                      <a:r>
                        <a:rPr lang="en-US" sz="1500" b="0"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Heavy or binge drinking</a:t>
                      </a:r>
                    </a:p>
                    <a:p>
                      <a:pPr marL="0" marR="0" algn="ctr" fontAlgn="t">
                        <a:lnSpc>
                          <a:spcPct val="100000"/>
                        </a:lnSpc>
                        <a:spcBef>
                          <a:spcPts val="0"/>
                        </a:spcBef>
                        <a:spcAft>
                          <a:spcPts val="0"/>
                        </a:spcAft>
                      </a:pPr>
                      <a:endParaRPr lang="en-US" sz="1500" b="0" i="0" u="none" strike="noStrike" dirty="0">
                        <a:solidFill>
                          <a:srgbClr val="000000"/>
                        </a:solidFill>
                        <a:effectLst/>
                        <a:latin typeface="Calibri" panose="020F0502020204030204" pitchFamily="34" charset="0"/>
                        <a:cs typeface="Calibri" panose="020F0502020204030204" pitchFamily="34" charset="0"/>
                      </a:endParaRPr>
                    </a:p>
                    <a:p>
                      <a:pPr marL="0" marR="0" algn="ctr" fontAlgn="t">
                        <a:lnSpc>
                          <a:spcPct val="100000"/>
                        </a:lnSpc>
                        <a:spcBef>
                          <a:spcPts val="0"/>
                        </a:spcBef>
                        <a:spcAft>
                          <a:spcPts val="0"/>
                        </a:spcAft>
                      </a:pPr>
                      <a:endParaRPr lang="en-US" sz="1500" b="0" i="0" u="none" strike="noStrike" dirty="0">
                        <a:solidFill>
                          <a:srgbClr val="000000"/>
                        </a:solidFill>
                        <a:effectLst/>
                        <a:latin typeface="Calibri" panose="020F0502020204030204" pitchFamily="34" charset="0"/>
                        <a:cs typeface="Calibri" panose="020F0502020204030204" pitchFamily="34" charset="0"/>
                      </a:endParaRPr>
                    </a:p>
                    <a:p>
                      <a:pPr marL="0" marR="0" lvl="0" indent="0" algn="l" defTabSz="914354" rtl="0" eaLnBrk="1" fontAlgn="t" latinLnBrk="0" hangingPunct="1">
                        <a:lnSpc>
                          <a:spcPct val="100000"/>
                        </a:lnSpc>
                        <a:spcBef>
                          <a:spcPts val="0"/>
                        </a:spcBef>
                        <a:spcAft>
                          <a:spcPts val="0"/>
                        </a:spcAft>
                        <a:buClrTx/>
                        <a:buSzTx/>
                        <a:buFontTx/>
                        <a:buNone/>
                        <a:tabLst/>
                        <a:defRPr/>
                      </a:pPr>
                      <a:endParaRPr lang="en-US" sz="1200" dirty="0"/>
                    </a:p>
                    <a:p>
                      <a:pPr marL="0" marR="0" lvl="0" indent="0" algn="l" defTabSz="914354" rtl="0" eaLnBrk="1" fontAlgn="t" latinLnBrk="0" hangingPunct="1">
                        <a:lnSpc>
                          <a:spcPct val="100000"/>
                        </a:lnSpc>
                        <a:spcBef>
                          <a:spcPts val="0"/>
                        </a:spcBef>
                        <a:spcAft>
                          <a:spcPts val="0"/>
                        </a:spcAft>
                        <a:buClrTx/>
                        <a:buSzTx/>
                        <a:buFontTx/>
                        <a:buNone/>
                        <a:tabLst/>
                        <a:defRPr/>
                      </a:pPr>
                      <a:endParaRPr lang="en-US" sz="1200" dirty="0"/>
                    </a:p>
                    <a:p>
                      <a:pPr marL="0" marR="0" lvl="0" indent="0" algn="l" defTabSz="914354" rtl="0" eaLnBrk="1" fontAlgn="t" latinLnBrk="0" hangingPunct="1">
                        <a:lnSpc>
                          <a:spcPct val="100000"/>
                        </a:lnSpc>
                        <a:spcBef>
                          <a:spcPts val="0"/>
                        </a:spcBef>
                        <a:spcAft>
                          <a:spcPts val="0"/>
                        </a:spcAft>
                        <a:buClrTx/>
                        <a:buSzTx/>
                        <a:buFontTx/>
                        <a:buNone/>
                        <a:tabLst/>
                        <a:defRPr/>
                      </a:pPr>
                      <a:endParaRPr lang="en-US" sz="1200" dirty="0"/>
                    </a:p>
                    <a:p>
                      <a:pPr marL="0" marR="0" lvl="0" indent="0" algn="l" defTabSz="914354" rtl="0" eaLnBrk="1" fontAlgn="t" latinLnBrk="0" hangingPunct="1">
                        <a:lnSpc>
                          <a:spcPct val="100000"/>
                        </a:lnSpc>
                        <a:spcBef>
                          <a:spcPts val="0"/>
                        </a:spcBef>
                        <a:spcAft>
                          <a:spcPts val="0"/>
                        </a:spcAft>
                        <a:buClrTx/>
                        <a:buSzTx/>
                        <a:buFontTx/>
                        <a:buNone/>
                        <a:tabLst/>
                        <a:defRPr/>
                      </a:pPr>
                      <a:endParaRPr lang="en-US" sz="1200" dirty="0"/>
                    </a:p>
                    <a:p>
                      <a:pPr marL="0" marR="0" lvl="0" indent="0" algn="l" defTabSz="914354" rtl="0" eaLnBrk="1" fontAlgn="t" latinLnBrk="0" hangingPunct="1">
                        <a:lnSpc>
                          <a:spcPct val="100000"/>
                        </a:lnSpc>
                        <a:spcBef>
                          <a:spcPts val="0"/>
                        </a:spcBef>
                        <a:spcAft>
                          <a:spcPts val="0"/>
                        </a:spcAft>
                        <a:buClrTx/>
                        <a:buSzTx/>
                        <a:buFontTx/>
                        <a:buNone/>
                        <a:tabLst/>
                        <a:defRPr/>
                      </a:pPr>
                      <a:endParaRPr lang="en-US" sz="1200" dirty="0"/>
                    </a:p>
                    <a:p>
                      <a:pPr marL="0" marR="0" lvl="0" indent="0" algn="l" defTabSz="914354" rtl="0" eaLnBrk="1" fontAlgn="t" latinLnBrk="0" hangingPunct="1">
                        <a:lnSpc>
                          <a:spcPct val="100000"/>
                        </a:lnSpc>
                        <a:spcBef>
                          <a:spcPts val="0"/>
                        </a:spcBef>
                        <a:spcAft>
                          <a:spcPts val="0"/>
                        </a:spcAft>
                        <a:buClrTx/>
                        <a:buSzTx/>
                        <a:buFontTx/>
                        <a:buNone/>
                        <a:tabLst/>
                        <a:defRPr/>
                      </a:pPr>
                      <a:r>
                        <a:rPr lang="en-US" sz="1200" dirty="0"/>
                        <a:t>* = trends are statistically significant</a:t>
                      </a:r>
                    </a:p>
                    <a:p>
                      <a:pPr marL="0" marR="0" algn="ctr" fontAlgn="t">
                        <a:lnSpc>
                          <a:spcPct val="100000"/>
                        </a:lnSpc>
                        <a:spcBef>
                          <a:spcPts val="0"/>
                        </a:spcBef>
                        <a:spcAft>
                          <a:spcPts val="0"/>
                        </a:spcAft>
                      </a:pPr>
                      <a:endParaRPr lang="en-US" sz="1500" b="0" i="0" u="none" strike="noStrike" dirty="0">
                        <a:effectLst/>
                        <a:latin typeface="Calibri" panose="020F0502020204030204" pitchFamily="34" charset="0"/>
                        <a:cs typeface="Calibri" panose="020F0502020204030204" pitchFamily="34" charset="0"/>
                      </a:endParaRPr>
                    </a:p>
                  </a:txBody>
                  <a:tcPr marL="49894" marR="49894" marT="69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lnSpc>
                          <a:spcPct val="100000"/>
                        </a:lnSpc>
                        <a:spcBef>
                          <a:spcPts val="0"/>
                        </a:spcBef>
                        <a:spcAft>
                          <a:spcPts val="0"/>
                        </a:spcAft>
                      </a:pPr>
                      <a:r>
                        <a:rPr lang="en-US" sz="1500" b="1"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Negative trends (HI vs. US and/or HI over time), and disparities observable in available data</a:t>
                      </a:r>
                      <a:r>
                        <a:rPr lang="en-US" sz="1500" b="0" i="0" u="none" strike="noStrike" dirty="0">
                          <a:effectLst/>
                          <a:latin typeface="Calibri" panose="020F0502020204030204" pitchFamily="34" charset="0"/>
                          <a:ea typeface="Times New Roman" panose="02020603050405020304" pitchFamily="18" charset="0"/>
                          <a:cs typeface="Calibri" panose="020F0502020204030204" pitchFamily="34" charset="0"/>
                        </a:rPr>
                        <a:t> </a:t>
                      </a:r>
                      <a:endParaRPr lang="en-US" sz="1500" b="0" i="0" u="none" strike="noStrike" dirty="0">
                        <a:effectLst/>
                        <a:latin typeface="Calibri" panose="020F0502020204030204" pitchFamily="34" charset="0"/>
                        <a:cs typeface="Calibri" panose="020F0502020204030204" pitchFamily="34" charset="0"/>
                      </a:endParaRPr>
                    </a:p>
                    <a:p>
                      <a:pPr marL="0" marR="0" algn="ctr" fontAlgn="t">
                        <a:lnSpc>
                          <a:spcPct val="100000"/>
                        </a:lnSpc>
                        <a:spcBef>
                          <a:spcPts val="0"/>
                        </a:spcBef>
                        <a:spcAft>
                          <a:spcPts val="0"/>
                        </a:spcAft>
                      </a:pPr>
                      <a:endParaRPr lang="en-US" sz="1500" b="0"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fontAlgn="t">
                        <a:lnSpc>
                          <a:spcPct val="100000"/>
                        </a:lnSpc>
                        <a:spcBef>
                          <a:spcPts val="0"/>
                        </a:spcBef>
                        <a:spcAft>
                          <a:spcPts val="0"/>
                        </a:spcAft>
                      </a:pPr>
                      <a:r>
                        <a:rPr lang="en-US" sz="1500" b="0"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Diabetes*</a:t>
                      </a:r>
                      <a:endParaRPr lang="en-US" sz="1500" b="0" i="0" u="none" strike="noStrike" dirty="0">
                        <a:effectLst/>
                        <a:latin typeface="Calibri" panose="020F0502020204030204" pitchFamily="34" charset="0"/>
                        <a:cs typeface="Calibri" panose="020F0502020204030204" pitchFamily="34" charset="0"/>
                      </a:endParaRPr>
                    </a:p>
                    <a:p>
                      <a:pPr marL="0" marR="0" algn="ctr" fontAlgn="t">
                        <a:lnSpc>
                          <a:spcPct val="100000"/>
                        </a:lnSpc>
                        <a:spcBef>
                          <a:spcPts val="0"/>
                        </a:spcBef>
                        <a:spcAft>
                          <a:spcPts val="0"/>
                        </a:spcAft>
                      </a:pPr>
                      <a:r>
                        <a:rPr lang="en-US" sz="1500" b="0"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High blood pressure</a:t>
                      </a:r>
                      <a:endParaRPr lang="en-US" sz="1500" b="0" i="0" u="none" strike="noStrike" dirty="0">
                        <a:effectLst/>
                        <a:latin typeface="Calibri" panose="020F0502020204030204" pitchFamily="34" charset="0"/>
                        <a:cs typeface="Calibri" panose="020F0502020204030204" pitchFamily="34" charset="0"/>
                      </a:endParaRPr>
                    </a:p>
                    <a:p>
                      <a:pPr marL="0" marR="0" algn="ctr" fontAlgn="t">
                        <a:lnSpc>
                          <a:spcPct val="100000"/>
                        </a:lnSpc>
                        <a:spcBef>
                          <a:spcPts val="0"/>
                        </a:spcBef>
                        <a:spcAft>
                          <a:spcPts val="0"/>
                        </a:spcAft>
                      </a:pPr>
                      <a:r>
                        <a:rPr lang="en-US" sz="1500" b="0"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 or more chronic conditions</a:t>
                      </a:r>
                      <a:endParaRPr lang="en-US" sz="1500" b="0" i="0" u="none" strike="noStrike" dirty="0">
                        <a:effectLst/>
                        <a:latin typeface="Calibri" panose="020F0502020204030204" pitchFamily="34" charset="0"/>
                        <a:cs typeface="Calibri" panose="020F0502020204030204" pitchFamily="34" charset="0"/>
                      </a:endParaRPr>
                    </a:p>
                    <a:p>
                      <a:pPr marL="0" marR="0" algn="ctr" fontAlgn="t">
                        <a:lnSpc>
                          <a:spcPct val="100000"/>
                        </a:lnSpc>
                        <a:spcBef>
                          <a:spcPts val="0"/>
                        </a:spcBef>
                        <a:spcAft>
                          <a:spcPts val="0"/>
                        </a:spcAft>
                      </a:pPr>
                      <a:r>
                        <a:rPr lang="en-US" sz="1500" b="0"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Depressive disorder</a:t>
                      </a:r>
                      <a:endParaRPr lang="en-US" sz="1500" b="0" i="0" u="none" strike="noStrike" dirty="0">
                        <a:effectLst/>
                        <a:latin typeface="Calibri" panose="020F0502020204030204" pitchFamily="34" charset="0"/>
                        <a:cs typeface="Calibri" panose="020F0502020204030204" pitchFamily="34" charset="0"/>
                      </a:endParaRPr>
                    </a:p>
                    <a:p>
                      <a:pPr marL="0" marR="0" algn="ctr" fontAlgn="t">
                        <a:lnSpc>
                          <a:spcPct val="100000"/>
                        </a:lnSpc>
                        <a:spcBef>
                          <a:spcPts val="0"/>
                        </a:spcBef>
                        <a:spcAft>
                          <a:spcPts val="0"/>
                        </a:spcAft>
                      </a:pPr>
                      <a:r>
                        <a:rPr lang="en-US" sz="1500" b="0"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Mental/physical disability, at least 1*</a:t>
                      </a:r>
                      <a:endParaRPr lang="en-US" sz="1500" b="0" i="0" u="none" strike="noStrike" dirty="0">
                        <a:effectLst/>
                        <a:latin typeface="Calibri" panose="020F0502020204030204" pitchFamily="34" charset="0"/>
                        <a:cs typeface="Calibri" panose="020F0502020204030204" pitchFamily="34" charset="0"/>
                      </a:endParaRPr>
                    </a:p>
                    <a:p>
                      <a:pPr marL="0" marR="0" algn="ctr" fontAlgn="t">
                        <a:lnSpc>
                          <a:spcPct val="100000"/>
                        </a:lnSpc>
                        <a:spcBef>
                          <a:spcPts val="0"/>
                        </a:spcBef>
                        <a:spcAft>
                          <a:spcPts val="0"/>
                        </a:spcAft>
                      </a:pPr>
                      <a:r>
                        <a:rPr lang="en-US" sz="1500" b="0"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Obesity*</a:t>
                      </a:r>
                      <a:endParaRPr lang="en-US" sz="1500" b="0" i="0" u="none" strike="noStrike" dirty="0">
                        <a:effectLst/>
                        <a:latin typeface="Calibri" panose="020F0502020204030204" pitchFamily="34" charset="0"/>
                        <a:cs typeface="Calibri" panose="020F0502020204030204" pitchFamily="34" charset="0"/>
                      </a:endParaRPr>
                    </a:p>
                    <a:p>
                      <a:pPr marL="0" marR="0" algn="ctr" fontAlgn="t">
                        <a:lnSpc>
                          <a:spcPct val="100000"/>
                        </a:lnSpc>
                        <a:spcBef>
                          <a:spcPts val="0"/>
                        </a:spcBef>
                        <a:spcAft>
                          <a:spcPts val="0"/>
                        </a:spcAft>
                      </a:pPr>
                      <a:r>
                        <a:rPr lang="en-US" sz="1500" b="0"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Depression before pregnancy</a:t>
                      </a:r>
                      <a:endParaRPr lang="en-US" sz="1500" b="0" i="0" u="none" strike="noStrike" dirty="0">
                        <a:effectLst/>
                        <a:latin typeface="Calibri" panose="020F0502020204030204" pitchFamily="34" charset="0"/>
                        <a:cs typeface="Calibri" panose="020F0502020204030204" pitchFamily="34" charset="0"/>
                      </a:endParaRPr>
                    </a:p>
                    <a:p>
                      <a:pPr marL="0" marR="0" algn="ctr" fontAlgn="t">
                        <a:lnSpc>
                          <a:spcPct val="100000"/>
                        </a:lnSpc>
                        <a:spcBef>
                          <a:spcPts val="0"/>
                        </a:spcBef>
                        <a:spcAft>
                          <a:spcPts val="0"/>
                        </a:spcAft>
                      </a:pPr>
                      <a:r>
                        <a:rPr lang="en-US" sz="1500" b="0"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Postpartum depression*</a:t>
                      </a:r>
                      <a:endParaRPr lang="en-US" sz="1500" b="0" i="0" u="none" strike="noStrike" dirty="0">
                        <a:effectLst/>
                        <a:latin typeface="Calibri" panose="020F0502020204030204" pitchFamily="34" charset="0"/>
                        <a:cs typeface="Calibri" panose="020F0502020204030204" pitchFamily="34" charset="0"/>
                      </a:endParaRPr>
                    </a:p>
                    <a:p>
                      <a:pPr marL="0" marR="0" algn="ctr" fontAlgn="t">
                        <a:lnSpc>
                          <a:spcPct val="100000"/>
                        </a:lnSpc>
                        <a:spcBef>
                          <a:spcPts val="0"/>
                        </a:spcBef>
                        <a:spcAft>
                          <a:spcPts val="0"/>
                        </a:spcAft>
                      </a:pPr>
                      <a:r>
                        <a:rPr lang="en-US" sz="1500" b="0"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Early prenatal care</a:t>
                      </a:r>
                      <a:endParaRPr lang="en-US" sz="1500" b="0" i="0" u="none" strike="noStrike" dirty="0">
                        <a:effectLst/>
                        <a:latin typeface="Calibri" panose="020F0502020204030204" pitchFamily="34" charset="0"/>
                        <a:cs typeface="Calibri" panose="020F0502020204030204" pitchFamily="34" charset="0"/>
                      </a:endParaRPr>
                    </a:p>
                    <a:p>
                      <a:pPr marL="0" marR="0" algn="ctr" fontAlgn="t">
                        <a:lnSpc>
                          <a:spcPct val="100000"/>
                        </a:lnSpc>
                        <a:spcBef>
                          <a:spcPts val="0"/>
                        </a:spcBef>
                        <a:spcAft>
                          <a:spcPts val="0"/>
                        </a:spcAft>
                      </a:pPr>
                      <a:r>
                        <a:rPr lang="en-US" sz="1500" b="0"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Early and adequate prenatal care</a:t>
                      </a:r>
                      <a:endParaRPr lang="en-US" sz="1500" b="0" i="0" u="none" strike="noStrike" dirty="0">
                        <a:effectLst/>
                        <a:latin typeface="Calibri" panose="020F0502020204030204" pitchFamily="34" charset="0"/>
                        <a:cs typeface="Calibri" panose="020F0502020204030204" pitchFamily="34" charset="0"/>
                      </a:endParaRPr>
                    </a:p>
                    <a:p>
                      <a:pPr marL="0" marR="0" algn="ctr" fontAlgn="t">
                        <a:lnSpc>
                          <a:spcPct val="100000"/>
                        </a:lnSpc>
                        <a:spcBef>
                          <a:spcPts val="0"/>
                        </a:spcBef>
                        <a:spcAft>
                          <a:spcPts val="0"/>
                        </a:spcAft>
                      </a:pPr>
                      <a:r>
                        <a:rPr lang="en-US" sz="1500" b="0"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Preventive dental visit during pregnancy</a:t>
                      </a:r>
                      <a:endParaRPr lang="en-US" sz="1500" b="0" i="0" u="none" strike="noStrike" dirty="0">
                        <a:effectLst/>
                        <a:latin typeface="Calibri" panose="020F0502020204030204" pitchFamily="34" charset="0"/>
                        <a:cs typeface="Calibri" panose="020F0502020204030204" pitchFamily="34" charset="0"/>
                      </a:endParaRPr>
                    </a:p>
                    <a:p>
                      <a:pPr marL="0" marR="0" algn="ctr" fontAlgn="t">
                        <a:lnSpc>
                          <a:spcPct val="100000"/>
                        </a:lnSpc>
                        <a:spcBef>
                          <a:spcPts val="0"/>
                        </a:spcBef>
                        <a:spcAft>
                          <a:spcPts val="0"/>
                        </a:spcAft>
                      </a:pPr>
                      <a:r>
                        <a:rPr lang="en-US" sz="1500" b="0"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Current e-cigarette user*</a:t>
                      </a:r>
                      <a:endParaRPr lang="en-US" sz="1500" b="0" i="0" u="none" strike="noStrike" dirty="0">
                        <a:effectLst/>
                        <a:latin typeface="Calibri" panose="020F0502020204030204" pitchFamily="34" charset="0"/>
                        <a:cs typeface="Calibri" panose="020F0502020204030204" pitchFamily="34" charset="0"/>
                      </a:endParaRPr>
                    </a:p>
                  </a:txBody>
                  <a:tcPr marL="49894" marR="49894" marT="69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4158445"/>
                  </a:ext>
                </a:extLst>
              </a:tr>
            </a:tbl>
          </a:graphicData>
        </a:graphic>
      </p:graphicFrame>
    </p:spTree>
    <p:extLst>
      <p:ext uri="{BB962C8B-B14F-4D97-AF65-F5344CB8AC3E}">
        <p14:creationId xmlns:p14="http://schemas.microsoft.com/office/powerpoint/2010/main" val="2711606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 name="TextBox 350">
            <a:extLst>
              <a:ext uri="{FF2B5EF4-FFF2-40B4-BE49-F238E27FC236}">
                <a16:creationId xmlns:a16="http://schemas.microsoft.com/office/drawing/2014/main" id="{7A2C92B1-270E-FB45-8C73-2E7A6661C874}"/>
              </a:ext>
            </a:extLst>
          </p:cNvPr>
          <p:cNvSpPr txBox="1"/>
          <p:nvPr/>
        </p:nvSpPr>
        <p:spPr>
          <a:xfrm>
            <a:off x="294954" y="1527871"/>
            <a:ext cx="5559639" cy="4204946"/>
          </a:xfrm>
          <a:prstGeom prst="rect">
            <a:avLst/>
          </a:prstGeom>
        </p:spPr>
        <p:txBody>
          <a:bodyPr rot="0" spcFirstLastPara="0" vertOverflow="overflow" horzOverflow="overflow" vert="horz" lIns="0" tIns="0" rIns="0" bIns="0" numCol="1" spcCol="0" rtlCol="0" fromWordArt="0" anchorCtr="0" forceAA="0" compatLnSpc="1">
            <a:prstTxWarp prst="textNoShape">
              <a:avLst/>
            </a:prstTxWarp>
            <a:normAutofit/>
          </a:bodyPr>
          <a:lstStyle/>
          <a:p>
            <a:pPr defTabSz="914354">
              <a:lnSpc>
                <a:spcPct val="90000"/>
              </a:lnSpc>
              <a:spcBef>
                <a:spcPts val="1000"/>
              </a:spcBef>
              <a:buClr>
                <a:srgbClr val="006241"/>
              </a:buClr>
            </a:pPr>
            <a:r>
              <a:rPr lang="en-US" sz="2800" dirty="0"/>
              <a:t>Please share:</a:t>
            </a:r>
          </a:p>
          <a:p>
            <a:pPr defTabSz="914354">
              <a:lnSpc>
                <a:spcPct val="90000"/>
              </a:lnSpc>
              <a:spcBef>
                <a:spcPts val="1000"/>
              </a:spcBef>
              <a:buClr>
                <a:srgbClr val="006241"/>
              </a:buClr>
            </a:pPr>
            <a:endParaRPr lang="en-US" sz="2800" dirty="0"/>
          </a:p>
          <a:p>
            <a:pPr marL="228589" indent="-228589" defTabSz="914354">
              <a:lnSpc>
                <a:spcPct val="90000"/>
              </a:lnSpc>
              <a:spcBef>
                <a:spcPts val="1000"/>
              </a:spcBef>
              <a:buClr>
                <a:srgbClr val="006241"/>
              </a:buClr>
              <a:buFont typeface="Arial" panose="020B0604020202020204" pitchFamily="34" charset="0"/>
              <a:buChar char="•"/>
            </a:pPr>
            <a:r>
              <a:rPr lang="en-US" sz="2800" dirty="0"/>
              <a:t>Name (preferred pronouns, if comfortable sharing)</a:t>
            </a:r>
          </a:p>
          <a:p>
            <a:pPr marL="228589" indent="-228589" defTabSz="914354">
              <a:lnSpc>
                <a:spcPct val="90000"/>
              </a:lnSpc>
              <a:spcBef>
                <a:spcPts val="1000"/>
              </a:spcBef>
              <a:buClr>
                <a:srgbClr val="006241"/>
              </a:buClr>
              <a:buFont typeface="Arial" panose="020B0604020202020204" pitchFamily="34" charset="0"/>
              <a:buChar char="•"/>
            </a:pPr>
            <a:r>
              <a:rPr lang="en-US" sz="2800" dirty="0"/>
              <a:t>Title, Agency</a:t>
            </a:r>
          </a:p>
          <a:p>
            <a:pPr marL="228589" indent="-228589" defTabSz="914354">
              <a:lnSpc>
                <a:spcPct val="90000"/>
              </a:lnSpc>
              <a:spcBef>
                <a:spcPts val="1000"/>
              </a:spcBef>
              <a:buClr>
                <a:srgbClr val="006241"/>
              </a:buClr>
              <a:buFont typeface="Arial" panose="020B0604020202020204" pitchFamily="34" charset="0"/>
              <a:buChar char="•"/>
            </a:pPr>
            <a:r>
              <a:rPr lang="en-US" sz="2800" dirty="0"/>
              <a:t>What is your zip code? How do you represent your zip code?</a:t>
            </a:r>
          </a:p>
          <a:p>
            <a:pPr defTabSz="914354">
              <a:lnSpc>
                <a:spcPct val="90000"/>
              </a:lnSpc>
              <a:spcBef>
                <a:spcPts val="1000"/>
              </a:spcBef>
              <a:buClr>
                <a:srgbClr val="006241"/>
              </a:buClr>
            </a:pPr>
            <a:endParaRPr lang="en-US" sz="2000" dirty="0"/>
          </a:p>
          <a:p>
            <a:pPr marL="228589" indent="-228589" defTabSz="914354">
              <a:lnSpc>
                <a:spcPct val="90000"/>
              </a:lnSpc>
              <a:spcBef>
                <a:spcPts val="1000"/>
              </a:spcBef>
              <a:buClr>
                <a:srgbClr val="006241"/>
              </a:buClr>
              <a:buFont typeface="Arial" panose="020B0604020202020204" pitchFamily="34" charset="0"/>
              <a:buChar char="•"/>
            </a:pPr>
            <a:endParaRPr lang="en-US" sz="2000" dirty="0"/>
          </a:p>
          <a:p>
            <a:pPr marL="228589" indent="-228589" defTabSz="914354">
              <a:lnSpc>
                <a:spcPct val="90000"/>
              </a:lnSpc>
              <a:spcBef>
                <a:spcPts val="1000"/>
              </a:spcBef>
              <a:buClr>
                <a:srgbClr val="006241"/>
              </a:buClr>
              <a:buFont typeface="Arial" panose="020B0604020202020204" pitchFamily="34" charset="0"/>
              <a:buChar char="•"/>
            </a:pPr>
            <a:endParaRPr lang="en-US" sz="2000" dirty="0"/>
          </a:p>
        </p:txBody>
      </p:sp>
      <p:sp>
        <p:nvSpPr>
          <p:cNvPr id="3" name="Title 2">
            <a:extLst>
              <a:ext uri="{FF2B5EF4-FFF2-40B4-BE49-F238E27FC236}">
                <a16:creationId xmlns:a16="http://schemas.microsoft.com/office/drawing/2014/main" id="{6296AB04-7298-75CD-5E65-003BC245E731}"/>
              </a:ext>
            </a:extLst>
          </p:cNvPr>
          <p:cNvSpPr>
            <a:spLocks noGrp="1"/>
          </p:cNvSpPr>
          <p:nvPr>
            <p:ph type="title"/>
          </p:nvPr>
        </p:nvSpPr>
        <p:spPr>
          <a:xfrm>
            <a:off x="536361" y="476722"/>
            <a:ext cx="10636464" cy="768545"/>
          </a:xfrm>
        </p:spPr>
        <p:txBody>
          <a:bodyPr vert="horz" lIns="0" tIns="0" rIns="0" bIns="0" rtlCol="0" anchor="ctr">
            <a:normAutofit/>
          </a:bodyPr>
          <a:lstStyle/>
          <a:p>
            <a:r>
              <a:rPr lang="en-US" b="1" kern="1200" dirty="0">
                <a:latin typeface="+mn-lt"/>
                <a:ea typeface="+mj-ea"/>
                <a:cs typeface="+mj-cs"/>
              </a:rPr>
              <a:t>Introduction</a:t>
            </a:r>
            <a:r>
              <a:rPr lang="haw-US" b="1" kern="1200" dirty="0">
                <a:latin typeface="+mn-lt"/>
                <a:ea typeface="+mj-ea"/>
                <a:cs typeface="+mj-cs"/>
              </a:rPr>
              <a:t>s</a:t>
            </a:r>
            <a:endParaRPr lang="en-US" b="1" kern="1200" dirty="0">
              <a:latin typeface="+mn-lt"/>
              <a:ea typeface="+mj-ea"/>
              <a:cs typeface="+mj-cs"/>
            </a:endParaRPr>
          </a:p>
        </p:txBody>
      </p:sp>
      <p:sp>
        <p:nvSpPr>
          <p:cNvPr id="2" name="Content Placeholder 1">
            <a:extLst>
              <a:ext uri="{FF2B5EF4-FFF2-40B4-BE49-F238E27FC236}">
                <a16:creationId xmlns:a16="http://schemas.microsoft.com/office/drawing/2014/main" id="{155854DA-F324-9E4D-E945-F579453E2609}"/>
              </a:ext>
            </a:extLst>
          </p:cNvPr>
          <p:cNvSpPr>
            <a:spLocks noGrp="1"/>
          </p:cNvSpPr>
          <p:nvPr>
            <p:ph type="body" sz="quarter" idx="14"/>
          </p:nvPr>
        </p:nvSpPr>
        <p:spPr>
          <a:xfrm>
            <a:off x="1013259" y="2174380"/>
            <a:ext cx="4621420" cy="435426"/>
          </a:xfrm>
        </p:spPr>
        <p:txBody>
          <a:bodyPr vert="horz" lIns="0" tIns="0" rIns="0" bIns="0" rtlCol="0">
            <a:normAutofit/>
          </a:bodyPr>
          <a:lstStyle/>
          <a:p>
            <a:endParaRPr lang="en-US" b="1" kern="1200">
              <a:latin typeface="+mn-lt"/>
              <a:ea typeface="Proxima Nova Rg" panose="02000506030000020004" pitchFamily="50" charset="0"/>
              <a:cs typeface="Proxima Nova Rg" panose="02000506030000020004" pitchFamily="50" charset="0"/>
            </a:endParaRPr>
          </a:p>
          <a:p>
            <a:endParaRPr lang="en-US" b="1" kern="1200">
              <a:latin typeface="+mn-lt"/>
              <a:ea typeface="Proxima Nova Rg" panose="02000506030000020004" pitchFamily="50" charset="0"/>
              <a:cs typeface="Proxima Nova Rg" panose="02000506030000020004" pitchFamily="50" charset="0"/>
            </a:endParaRPr>
          </a:p>
        </p:txBody>
      </p:sp>
      <p:pic>
        <p:nvPicPr>
          <p:cNvPr id="6" name="Picture 5" descr="A welcome sign with flowers&#10;&#10;Description automatically generated">
            <a:extLst>
              <a:ext uri="{FF2B5EF4-FFF2-40B4-BE49-F238E27FC236}">
                <a16:creationId xmlns:a16="http://schemas.microsoft.com/office/drawing/2014/main" id="{28FE55EF-8997-F139-AE57-687B147AE86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560732" y="1125183"/>
            <a:ext cx="6541499" cy="4824355"/>
          </a:xfrm>
          <a:prstGeom prst="rect">
            <a:avLst/>
          </a:prstGeom>
        </p:spPr>
      </p:pic>
    </p:spTree>
    <p:extLst>
      <p:ext uri="{BB962C8B-B14F-4D97-AF65-F5344CB8AC3E}">
        <p14:creationId xmlns:p14="http://schemas.microsoft.com/office/powerpoint/2010/main" val="33352794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9AA5850-0862-802D-94BD-631FFE272F43}"/>
              </a:ext>
            </a:extLst>
          </p:cNvPr>
          <p:cNvSpPr>
            <a:spLocks noGrp="1"/>
          </p:cNvSpPr>
          <p:nvPr>
            <p:ph type="sldNum" sz="quarter" idx="4"/>
          </p:nvPr>
        </p:nvSpPr>
        <p:spPr/>
        <p:txBody>
          <a:bodyPr/>
          <a:lstStyle/>
          <a:p>
            <a:fld id="{54797FC3-DC33-DA47-95F6-F7EB925D69E8}" type="slidenum">
              <a:rPr lang="en-US" smtClean="0"/>
              <a:pPr/>
              <a:t>40</a:t>
            </a:fld>
            <a:endParaRPr lang="en-US"/>
          </a:p>
        </p:txBody>
      </p:sp>
      <p:graphicFrame>
        <p:nvGraphicFramePr>
          <p:cNvPr id="2" name="Table 1">
            <a:extLst>
              <a:ext uri="{FF2B5EF4-FFF2-40B4-BE49-F238E27FC236}">
                <a16:creationId xmlns:a16="http://schemas.microsoft.com/office/drawing/2014/main" id="{47A46C04-A586-E083-081A-F5F06817C4C0}"/>
              </a:ext>
            </a:extLst>
          </p:cNvPr>
          <p:cNvGraphicFramePr>
            <a:graphicFrameLocks noGrp="1"/>
          </p:cNvGraphicFramePr>
          <p:nvPr>
            <p:extLst>
              <p:ext uri="{D42A27DB-BD31-4B8C-83A1-F6EECF244321}">
                <p14:modId xmlns:p14="http://schemas.microsoft.com/office/powerpoint/2010/main" val="119834313"/>
              </p:ext>
            </p:extLst>
          </p:nvPr>
        </p:nvGraphicFramePr>
        <p:xfrm>
          <a:off x="1" y="0"/>
          <a:ext cx="12192000" cy="6892043"/>
        </p:xfrm>
        <a:graphic>
          <a:graphicData uri="http://schemas.openxmlformats.org/drawingml/2006/table">
            <a:tbl>
              <a:tblPr firstRow="1" firstCol="1" bandRow="1"/>
              <a:tblGrid>
                <a:gridCol w="12192000">
                  <a:extLst>
                    <a:ext uri="{9D8B030D-6E8A-4147-A177-3AD203B41FA5}">
                      <a16:colId xmlns:a16="http://schemas.microsoft.com/office/drawing/2014/main" val="940292179"/>
                    </a:ext>
                  </a:extLst>
                </a:gridCol>
              </a:tblGrid>
              <a:tr h="3295403">
                <a:tc>
                  <a:txBody>
                    <a:bodyPr/>
                    <a:lstStyle/>
                    <a:p>
                      <a:pPr marL="0" marR="0" algn="ctr" fontAlgn="t">
                        <a:lnSpc>
                          <a:spcPct val="100000"/>
                        </a:lnSpc>
                        <a:spcBef>
                          <a:spcPts val="0"/>
                        </a:spcBef>
                        <a:spcAft>
                          <a:spcPts val="0"/>
                        </a:spcAft>
                      </a:pPr>
                      <a:r>
                        <a:rPr lang="en-US" sz="2000" b="1" i="0"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Similar trends (HI vs. US and/or HI </a:t>
                      </a:r>
                      <a:r>
                        <a:rPr lang="en-US" sz="2000" b="1"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over time)</a:t>
                      </a:r>
                      <a:endPar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0000"/>
                        </a:lnSpc>
                        <a:spcBef>
                          <a:spcPts val="0"/>
                        </a:spcBef>
                        <a:spcAft>
                          <a:spcPts val="0"/>
                        </a:spcAft>
                      </a:pPr>
                      <a:endPar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0000"/>
                        </a:lnSpc>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Cervical cancer screening </a:t>
                      </a:r>
                      <a:r>
                        <a:rPr lang="en-US" sz="200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0000"/>
                        </a:lnSpc>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Current marijuana user </a:t>
                      </a:r>
                      <a:r>
                        <a:rPr lang="en-US" sz="200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2000" b="1" i="0" u="none" strike="noStrike" dirty="0">
                        <a:solidFill>
                          <a:srgbClr val="000000"/>
                        </a:solidFill>
                        <a:effectLst/>
                        <a:latin typeface="Calibri" panose="020F0502020204030204" pitchFamily="34" charset="0"/>
                        <a:cs typeface="Times New Roman" panose="02020603050405020304" pitchFamily="18" charset="0"/>
                      </a:endParaRPr>
                    </a:p>
                    <a:p>
                      <a:pPr marL="0" marR="0" algn="l">
                        <a:lnSpc>
                          <a:spcPct val="100000"/>
                        </a:lnSpc>
                        <a:spcBef>
                          <a:spcPts val="0"/>
                        </a:spcBef>
                        <a:spcAft>
                          <a:spcPts val="0"/>
                        </a:spcAft>
                      </a:pPr>
                      <a:endParaRPr lang="en-US" sz="2000" b="1" i="0" u="none" strike="noStrike" dirty="0">
                        <a:solidFill>
                          <a:srgbClr val="000000"/>
                        </a:solidFill>
                        <a:effectLst/>
                        <a:latin typeface="Calibri" panose="020F0502020204030204" pitchFamily="34" charset="0"/>
                        <a:cs typeface="Times New Roman" panose="02020603050405020304" pitchFamily="18" charset="0"/>
                      </a:endParaRPr>
                    </a:p>
                    <a:p>
                      <a:pPr marL="0" marR="0" algn="ctr">
                        <a:lnSpc>
                          <a:spcPct val="100000"/>
                        </a:lnSpc>
                        <a:spcBef>
                          <a:spcPts val="0"/>
                        </a:spcBef>
                        <a:spcAft>
                          <a:spcPts val="0"/>
                        </a:spcAft>
                      </a:pPr>
                      <a:endParaRPr lang="en-US" sz="1600" dirty="0">
                        <a:solidFill>
                          <a:srgbClr val="000000"/>
                        </a:solidFill>
                        <a:effectLst/>
                        <a:latin typeface="Calibri" panose="020F0502020204030204" pitchFamily="34" charset="0"/>
                        <a:cs typeface="Calibri" panose="020F0502020204030204" pitchFamily="34" charset="0"/>
                      </a:endParaRPr>
                    </a:p>
                    <a:p>
                      <a:pPr marL="0" marR="0" algn="ctr">
                        <a:lnSpc>
                          <a:spcPct val="100000"/>
                        </a:lnSpc>
                        <a:spcBef>
                          <a:spcPts val="0"/>
                        </a:spcBef>
                        <a:spcAft>
                          <a:spcPts val="0"/>
                        </a:spcAft>
                      </a:pPr>
                      <a:endParaRPr lang="en-US" sz="1600" dirty="0">
                        <a:solidFill>
                          <a:srgbClr val="000000"/>
                        </a:solidFill>
                        <a:effectLst/>
                        <a:latin typeface="Calibri" panose="020F0502020204030204" pitchFamily="34" charset="0"/>
                        <a:cs typeface="Calibri" panose="020F0502020204030204" pitchFamily="34" charset="0"/>
                      </a:endParaRPr>
                    </a:p>
                    <a:p>
                      <a:pPr marL="0" marR="0" algn="ctr">
                        <a:lnSpc>
                          <a:spcPct val="100000"/>
                        </a:lnSpc>
                        <a:spcBef>
                          <a:spcPts val="0"/>
                        </a:spcBef>
                        <a:spcAft>
                          <a:spcPts val="0"/>
                        </a:spcAft>
                      </a:pPr>
                      <a:endParaRPr lang="en-US" sz="1600" dirty="0">
                        <a:solidFill>
                          <a:srgbClr val="000000"/>
                        </a:solidFill>
                        <a:effectLst/>
                        <a:latin typeface="Calibri" panose="020F0502020204030204" pitchFamily="34" charset="0"/>
                        <a:cs typeface="Calibri" panose="020F0502020204030204" pitchFamily="34" charset="0"/>
                      </a:endParaRPr>
                    </a:p>
                    <a:p>
                      <a:pPr marL="0" marR="0" algn="ctr">
                        <a:lnSpc>
                          <a:spcPct val="100000"/>
                        </a:lnSpc>
                        <a:spcBef>
                          <a:spcPts val="0"/>
                        </a:spcBef>
                        <a:spcAft>
                          <a:spcPts val="0"/>
                        </a:spcAft>
                      </a:pPr>
                      <a:endParaRPr lang="en-US" sz="1600" dirty="0">
                        <a:solidFill>
                          <a:srgbClr val="000000"/>
                        </a:solidFill>
                        <a:effectLst/>
                        <a:latin typeface="Calibri" panose="020F0502020204030204" pitchFamily="34" charset="0"/>
                        <a:cs typeface="Calibri" panose="020F0502020204030204" pitchFamily="34" charset="0"/>
                      </a:endParaRPr>
                    </a:p>
                    <a:p>
                      <a:pPr marL="0" marR="0" algn="ctr">
                        <a:lnSpc>
                          <a:spcPct val="100000"/>
                        </a:lnSpc>
                        <a:spcBef>
                          <a:spcPts val="0"/>
                        </a:spcBef>
                        <a:spcAft>
                          <a:spcPts val="0"/>
                        </a:spcAft>
                      </a:pPr>
                      <a:r>
                        <a:rPr lang="en-US" sz="1600" dirty="0">
                          <a:solidFill>
                            <a:srgbClr val="000000"/>
                          </a:solidFill>
                          <a:effectLst/>
                          <a:latin typeface="Calibri" panose="020F0502020204030204" pitchFamily="34" charset="0"/>
                          <a:cs typeface="Calibri" panose="020F0502020204030204" pitchFamily="34" charset="0"/>
                        </a:rPr>
                        <a:t># = Disparities observable in available data</a:t>
                      </a:r>
                    </a:p>
                    <a:p>
                      <a:pPr marL="0" marR="0" algn="ctr">
                        <a:lnSpc>
                          <a:spcPct val="100000"/>
                        </a:lnSpc>
                        <a:spcBef>
                          <a:spcPts val="0"/>
                        </a:spcBef>
                        <a:spcAft>
                          <a:spcPts val="0"/>
                        </a:spcAft>
                      </a:pPr>
                      <a:endParaRPr lang="en-US" sz="2000" dirty="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81968592"/>
                  </a:ext>
                </a:extLst>
              </a:tr>
              <a:tr h="3562597">
                <a:tc>
                  <a:txBody>
                    <a:bodyPr/>
                    <a:lstStyle/>
                    <a:p>
                      <a:pPr marL="0" marR="0" algn="ctr" fontAlgn="t">
                        <a:lnSpc>
                          <a:spcPct val="100000"/>
                        </a:lnSpc>
                        <a:spcBef>
                          <a:spcPts val="0"/>
                        </a:spcBef>
                        <a:spcAft>
                          <a:spcPts val="0"/>
                        </a:spcAft>
                      </a:pPr>
                      <a:r>
                        <a:rPr lang="en-US" sz="2000" b="1" i="0"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Insufficient data to examine trends (HI vs. US and HI over time)</a:t>
                      </a:r>
                    </a:p>
                    <a:p>
                      <a:pPr marL="0" marR="0" algn="ctr">
                        <a:lnSpc>
                          <a:spcPct val="100000"/>
                        </a:lnSpc>
                        <a:spcBef>
                          <a:spcPts val="0"/>
                        </a:spcBef>
                        <a:spcAft>
                          <a:spcPts val="0"/>
                        </a:spcAft>
                      </a:pPr>
                      <a:endPar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0000"/>
                        </a:lnSpc>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Women’s mental health status = good </a:t>
                      </a:r>
                      <a:r>
                        <a:rPr lang="en-US" sz="200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0000"/>
                        </a:lnSpc>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Overweight or obese </a:t>
                      </a:r>
                      <a:r>
                        <a:rPr lang="en-US" sz="200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0000"/>
                        </a:lnSpc>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least one HPV vaccine </a:t>
                      </a:r>
                      <a:r>
                        <a:rPr lang="en-US" sz="200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0000"/>
                        </a:lnSpc>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Early elective delivery</a:t>
                      </a:r>
                    </a:p>
                    <a:p>
                      <a:pPr marL="0" marR="0" algn="ctr">
                        <a:lnSpc>
                          <a:spcPct val="100000"/>
                        </a:lnSpc>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Postpartum contraceptive use</a:t>
                      </a:r>
                    </a:p>
                    <a:p>
                      <a:pPr marL="0" marR="0" algn="ctr">
                        <a:lnSpc>
                          <a:spcPct val="100000"/>
                        </a:lnSpc>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Postpartum mental health screening</a:t>
                      </a:r>
                    </a:p>
                    <a:p>
                      <a:pPr marL="0" marR="0" algn="ctr">
                        <a:lnSpc>
                          <a:spcPct val="100000"/>
                        </a:lnSpc>
                        <a:spcBef>
                          <a:spcPts val="0"/>
                        </a:spcBef>
                        <a:spcAft>
                          <a:spcPts val="0"/>
                        </a:spcAft>
                      </a:pPr>
                      <a:endPar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0000"/>
                        </a:lnSpc>
                        <a:spcBef>
                          <a:spcPts val="0"/>
                        </a:spcBef>
                        <a:spcAft>
                          <a:spcPts val="0"/>
                        </a:spcAft>
                      </a:pPr>
                      <a:endPar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0000"/>
                        </a:lnSpc>
                        <a:spcBef>
                          <a:spcPts val="0"/>
                        </a:spcBef>
                        <a:spcAft>
                          <a:spcPts val="0"/>
                        </a:spcAft>
                      </a:pPr>
                      <a:r>
                        <a:rPr lang="en-US" sz="1600" dirty="0">
                          <a:solidFill>
                            <a:srgbClr val="000000"/>
                          </a:solidFill>
                          <a:effectLst/>
                          <a:latin typeface="Calibri" panose="020F0502020204030204" pitchFamily="34" charset="0"/>
                          <a:cs typeface="Calibri" panose="020F0502020204030204" pitchFamily="34" charset="0"/>
                        </a:rPr>
                        <a:t># = Disparities observable in available data</a:t>
                      </a:r>
                    </a:p>
                    <a:p>
                      <a:pPr marL="0" marR="0" algn="ctr">
                        <a:lnSpc>
                          <a:spcPct val="100000"/>
                        </a:lnSpc>
                        <a:spcBef>
                          <a:spcPts val="0"/>
                        </a:spcBef>
                        <a:spcAft>
                          <a:spcPts val="0"/>
                        </a:spcAft>
                      </a:pPr>
                      <a:endPar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4158445"/>
                  </a:ext>
                </a:extLst>
              </a:tr>
            </a:tbl>
          </a:graphicData>
        </a:graphic>
      </p:graphicFrame>
    </p:spTree>
    <p:extLst>
      <p:ext uri="{BB962C8B-B14F-4D97-AF65-F5344CB8AC3E}">
        <p14:creationId xmlns:p14="http://schemas.microsoft.com/office/powerpoint/2010/main" val="37237801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67B11E-8F66-C8AD-067D-A5749EE2104D}"/>
              </a:ext>
            </a:extLst>
          </p:cNvPr>
          <p:cNvSpPr>
            <a:spLocks noGrp="1"/>
          </p:cNvSpPr>
          <p:nvPr>
            <p:ph type="ctrTitle"/>
          </p:nvPr>
        </p:nvSpPr>
        <p:spPr/>
        <p:txBody>
          <a:bodyPr/>
          <a:lstStyle/>
          <a:p>
            <a:r>
              <a:rPr lang="en-US" dirty="0"/>
              <a:t>Perinatal/Infant</a:t>
            </a:r>
          </a:p>
        </p:txBody>
      </p:sp>
    </p:spTree>
    <p:extLst>
      <p:ext uri="{BB962C8B-B14F-4D97-AF65-F5344CB8AC3E}">
        <p14:creationId xmlns:p14="http://schemas.microsoft.com/office/powerpoint/2010/main" val="37121382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5246B5-3005-40BD-0B2B-67CC79166443}"/>
            </a:ext>
          </a:extLst>
        </p:cNvPr>
        <p:cNvGrpSpPr/>
        <p:nvPr/>
      </p:nvGrpSpPr>
      <p:grpSpPr>
        <a:xfrm>
          <a:off x="0" y="0"/>
          <a:ext cx="0" cy="0"/>
          <a:chOff x="0" y="0"/>
          <a:chExt cx="0" cy="0"/>
        </a:xfrm>
      </p:grpSpPr>
      <p:sp>
        <p:nvSpPr>
          <p:cNvPr id="979970" name="Rectangle 2">
            <a:extLst>
              <a:ext uri="{FF2B5EF4-FFF2-40B4-BE49-F238E27FC236}">
                <a16:creationId xmlns:a16="http://schemas.microsoft.com/office/drawing/2014/main" id="{8E35347A-9DAD-8D95-B3E9-7626CC567386}"/>
              </a:ext>
            </a:extLst>
          </p:cNvPr>
          <p:cNvSpPr>
            <a:spLocks noGrp="1" noChangeArrowheads="1"/>
          </p:cNvSpPr>
          <p:nvPr>
            <p:ph type="title"/>
          </p:nvPr>
        </p:nvSpPr>
        <p:spPr>
          <a:xfrm>
            <a:off x="712099" y="-133350"/>
            <a:ext cx="9712833" cy="1276350"/>
          </a:xfrm>
        </p:spPr>
        <p:txBody>
          <a:bodyPr>
            <a:normAutofit/>
          </a:bodyPr>
          <a:lstStyle/>
          <a:p>
            <a:r>
              <a:rPr lang="en-US" sz="2800" dirty="0"/>
              <a:t>Summary</a:t>
            </a:r>
          </a:p>
        </p:txBody>
      </p:sp>
      <p:sp>
        <p:nvSpPr>
          <p:cNvPr id="11" name="TextBox 10">
            <a:extLst>
              <a:ext uri="{FF2B5EF4-FFF2-40B4-BE49-F238E27FC236}">
                <a16:creationId xmlns:a16="http://schemas.microsoft.com/office/drawing/2014/main" id="{54A17EFD-D896-E0E4-BD4D-7931E7F7C42E}"/>
              </a:ext>
            </a:extLst>
          </p:cNvPr>
          <p:cNvSpPr txBox="1"/>
          <p:nvPr/>
        </p:nvSpPr>
        <p:spPr>
          <a:xfrm>
            <a:off x="542568" y="1364580"/>
            <a:ext cx="10501484" cy="500297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400" dirty="0"/>
              <a:t>16 indicators reviewed</a:t>
            </a:r>
          </a:p>
          <a:p>
            <a:pPr marL="742950" lvl="1" indent="-285750">
              <a:lnSpc>
                <a:spcPct val="150000"/>
              </a:lnSpc>
              <a:buFont typeface="Arial" panose="020B0604020202020204" pitchFamily="34" charset="0"/>
              <a:buChar char="•"/>
            </a:pPr>
            <a:r>
              <a:rPr lang="en-US" sz="2400" dirty="0"/>
              <a:t>10 indicators had positive trends, but 6 of those had disparities</a:t>
            </a:r>
          </a:p>
          <a:p>
            <a:pPr marL="742950" lvl="1" indent="-285750">
              <a:lnSpc>
                <a:spcPct val="150000"/>
              </a:lnSpc>
              <a:buFont typeface="Arial" panose="020B0604020202020204" pitchFamily="34" charset="0"/>
              <a:buChar char="•"/>
            </a:pPr>
            <a:r>
              <a:rPr lang="en-US" sz="2400" dirty="0"/>
              <a:t>6 indicators had negative trends, and 3 of those had disparities</a:t>
            </a:r>
          </a:p>
          <a:p>
            <a:pPr marL="1200150" lvl="2" indent="-285750">
              <a:lnSpc>
                <a:spcPct val="150000"/>
              </a:lnSpc>
              <a:buFont typeface="Arial" panose="020B0604020202020204" pitchFamily="34" charset="0"/>
              <a:buChar char="•"/>
            </a:pPr>
            <a:r>
              <a:rPr lang="en-US" sz="2400" dirty="0"/>
              <a:t>Disparities often noted for those with low incomes, and for specific races/ethnicities</a:t>
            </a:r>
          </a:p>
          <a:p>
            <a:pPr marL="1657350" lvl="3" indent="-285750">
              <a:lnSpc>
                <a:spcPct val="150000"/>
              </a:lnSpc>
              <a:buFont typeface="Arial" panose="020B0604020202020204" pitchFamily="34" charset="0"/>
              <a:buChar char="•"/>
            </a:pPr>
            <a:r>
              <a:rPr lang="en-US" sz="2400" dirty="0"/>
              <a:t>Native Hawaiian, Other Pacific Islander, and Filipino</a:t>
            </a:r>
          </a:p>
          <a:p>
            <a:pPr marL="742950" lvl="1" indent="-285750">
              <a:lnSpc>
                <a:spcPct val="150000"/>
              </a:lnSpc>
              <a:buFont typeface="Arial" panose="020B0604020202020204" pitchFamily="34" charset="0"/>
              <a:buChar char="•"/>
            </a:pPr>
            <a:r>
              <a:rPr lang="en-US" sz="2400" dirty="0"/>
              <a:t>0 indicators had trends similar to the nation and/or over time</a:t>
            </a:r>
          </a:p>
          <a:p>
            <a:pPr marL="742950" lvl="1" indent="-285750">
              <a:lnSpc>
                <a:spcPct val="150000"/>
              </a:lnSpc>
              <a:buFont typeface="Arial" panose="020B0604020202020204" pitchFamily="34" charset="0"/>
              <a:buChar char="•"/>
            </a:pPr>
            <a:r>
              <a:rPr lang="en-US" sz="2400" dirty="0"/>
              <a:t>0 indicators had insufficient data to examine trends</a:t>
            </a:r>
          </a:p>
          <a:p>
            <a:pPr marL="742950" lvl="1" indent="-285750">
              <a:lnSpc>
                <a:spcPct val="150000"/>
              </a:lnSpc>
              <a:buFont typeface="Arial" panose="020B0604020202020204" pitchFamily="34" charset="0"/>
              <a:buChar char="•"/>
            </a:pPr>
            <a:endParaRPr lang="en-US" sz="2400" dirty="0"/>
          </a:p>
        </p:txBody>
      </p:sp>
    </p:spTree>
    <p:extLst>
      <p:ext uri="{BB962C8B-B14F-4D97-AF65-F5344CB8AC3E}">
        <p14:creationId xmlns:p14="http://schemas.microsoft.com/office/powerpoint/2010/main" val="2001633504"/>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9AA5850-0862-802D-94BD-631FFE272F43}"/>
              </a:ext>
            </a:extLst>
          </p:cNvPr>
          <p:cNvSpPr>
            <a:spLocks noGrp="1"/>
          </p:cNvSpPr>
          <p:nvPr>
            <p:ph type="sldNum" sz="quarter" idx="4"/>
          </p:nvPr>
        </p:nvSpPr>
        <p:spPr/>
        <p:txBody>
          <a:bodyPr/>
          <a:lstStyle/>
          <a:p>
            <a:fld id="{54797FC3-DC33-DA47-95F6-F7EB925D69E8}" type="slidenum">
              <a:rPr lang="en-US" smtClean="0"/>
              <a:pPr/>
              <a:t>43</a:t>
            </a:fld>
            <a:endParaRPr lang="en-US"/>
          </a:p>
        </p:txBody>
      </p:sp>
      <p:graphicFrame>
        <p:nvGraphicFramePr>
          <p:cNvPr id="2" name="Table 1">
            <a:extLst>
              <a:ext uri="{FF2B5EF4-FFF2-40B4-BE49-F238E27FC236}">
                <a16:creationId xmlns:a16="http://schemas.microsoft.com/office/drawing/2014/main" id="{47A46C04-A586-E083-081A-F5F06817C4C0}"/>
              </a:ext>
            </a:extLst>
          </p:cNvPr>
          <p:cNvGraphicFramePr>
            <a:graphicFrameLocks noGrp="1"/>
          </p:cNvGraphicFramePr>
          <p:nvPr>
            <p:extLst>
              <p:ext uri="{D42A27DB-BD31-4B8C-83A1-F6EECF244321}">
                <p14:modId xmlns:p14="http://schemas.microsoft.com/office/powerpoint/2010/main" val="491925246"/>
              </p:ext>
            </p:extLst>
          </p:nvPr>
        </p:nvGraphicFramePr>
        <p:xfrm>
          <a:off x="1" y="0"/>
          <a:ext cx="12192000" cy="6749246"/>
        </p:xfrm>
        <a:graphic>
          <a:graphicData uri="http://schemas.openxmlformats.org/drawingml/2006/table">
            <a:tbl>
              <a:tblPr firstRow="1" firstCol="1" bandRow="1"/>
              <a:tblGrid>
                <a:gridCol w="5848687">
                  <a:extLst>
                    <a:ext uri="{9D8B030D-6E8A-4147-A177-3AD203B41FA5}">
                      <a16:colId xmlns:a16="http://schemas.microsoft.com/office/drawing/2014/main" val="940292179"/>
                    </a:ext>
                  </a:extLst>
                </a:gridCol>
                <a:gridCol w="6343313">
                  <a:extLst>
                    <a:ext uri="{9D8B030D-6E8A-4147-A177-3AD203B41FA5}">
                      <a16:colId xmlns:a16="http://schemas.microsoft.com/office/drawing/2014/main" val="3398477200"/>
                    </a:ext>
                  </a:extLst>
                </a:gridCol>
              </a:tblGrid>
              <a:tr h="3243145">
                <a:tc>
                  <a:txBody>
                    <a:bodyPr/>
                    <a:lstStyle/>
                    <a:p>
                      <a:pPr marL="0" marR="0" algn="ctr" fontAlgn="t">
                        <a:lnSpc>
                          <a:spcPct val="100000"/>
                        </a:lnSpc>
                        <a:spcBef>
                          <a:spcPts val="0"/>
                        </a:spcBef>
                        <a:spcAft>
                          <a:spcPts val="0"/>
                        </a:spcAft>
                      </a:pPr>
                      <a:r>
                        <a:rPr lang="en-US" sz="2000" b="1" i="0"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Positive trends (HI vs. US and/or HI over time), no disparities observable based on available data</a:t>
                      </a:r>
                      <a:r>
                        <a:rPr lang="en-US" sz="2000" b="0" i="0" u="none" strike="noStrike" dirty="0">
                          <a:effectLst/>
                          <a:latin typeface="Calibri" panose="020F0502020204030204" pitchFamily="34" charset="0"/>
                          <a:ea typeface="Times New Roman" panose="02020603050405020304" pitchFamily="18" charset="0"/>
                          <a:cs typeface="Times New Roman" panose="02020603050405020304" pitchFamily="18" charset="0"/>
                        </a:rPr>
                        <a:t> </a:t>
                      </a:r>
                    </a:p>
                    <a:p>
                      <a:pPr marL="0" marR="0" algn="ctr" fontAlgn="t">
                        <a:lnSpc>
                          <a:spcPct val="100000"/>
                        </a:lnSpc>
                        <a:spcBef>
                          <a:spcPts val="0"/>
                        </a:spcBef>
                        <a:spcAft>
                          <a:spcPts val="0"/>
                        </a:spcAft>
                      </a:pPr>
                      <a:r>
                        <a:rPr lang="en-US" sz="2000" b="0" i="1" u="none" strike="noStrike" dirty="0">
                          <a:effectLst/>
                          <a:latin typeface="Calibri" panose="020F0502020204030204" pitchFamily="34" charset="0"/>
                          <a:cs typeface="Times New Roman" panose="02020603050405020304" pitchFamily="18" charset="0"/>
                        </a:rPr>
                        <a:t>NOTE: This does not necessarily mean that no disparities exist.</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00000"/>
                        </a:lnSpc>
                        <a:spcBef>
                          <a:spcPts val="0"/>
                        </a:spcBef>
                        <a:spcAft>
                          <a:spcPts val="0"/>
                        </a:spcAft>
                      </a:pPr>
                      <a:endPar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0000"/>
                        </a:lnSpc>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Infant mortality</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00000"/>
                        </a:lnSpc>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Neonatal mortality</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00000"/>
                        </a:lnSpc>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Breastfeeding initiation</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00000"/>
                        </a:lnSpc>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Breastfeeding exclusively through 6 </a:t>
                      </a:r>
                      <a:r>
                        <a:rPr lang="en-US" sz="20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mos</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2000" b="1" i="0"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Positive trends (HI vs. US and/or HI over time), but disparities observable in available data</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00000"/>
                        </a:lnSpc>
                        <a:spcBef>
                          <a:spcPts val="0"/>
                        </a:spcBef>
                        <a:spcAft>
                          <a:spcPts val="0"/>
                        </a:spcAft>
                      </a:pPr>
                      <a:endPar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0000"/>
                        </a:lnSpc>
                        <a:spcBef>
                          <a:spcPts val="0"/>
                        </a:spcBef>
                        <a:spcAft>
                          <a:spcPts val="0"/>
                        </a:spcAft>
                      </a:pPr>
                      <a:r>
                        <a:rPr lang="en-US" sz="20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Postneonatal</a:t>
                      </a: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mortality</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00000"/>
                        </a:lnSpc>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Preterm-related mortality </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00000"/>
                        </a:lnSpc>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Preterm birth</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00000"/>
                        </a:lnSpc>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Infants breastfeed at 8 weeks*</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00000"/>
                        </a:lnSpc>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Safe sleep – infant placed on back</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00000"/>
                        </a:lnSpc>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Safe sleep – no soft bedding</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81968592"/>
                  </a:ext>
                </a:extLst>
              </a:tr>
              <a:tr h="3506101">
                <a:tc>
                  <a:txBody>
                    <a:bodyPr/>
                    <a:lstStyle/>
                    <a:p>
                      <a:pPr marL="0" marR="0" algn="ctr" fontAlgn="t">
                        <a:lnSpc>
                          <a:spcPct val="100000"/>
                        </a:lnSpc>
                        <a:spcBef>
                          <a:spcPts val="0"/>
                        </a:spcBef>
                        <a:spcAft>
                          <a:spcPts val="0"/>
                        </a:spcAft>
                      </a:pPr>
                      <a:r>
                        <a:rPr lang="en-US" sz="2000" b="1" i="0"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Negative trends (HI vs. US and/or HI over time), no disparities observable based on available data</a:t>
                      </a:r>
                      <a:r>
                        <a:rPr lang="en-US" sz="2000" b="0" i="0" u="none" strike="noStrike" dirty="0">
                          <a:effectLst/>
                          <a:latin typeface="Calibri" panose="020F0502020204030204" pitchFamily="34" charset="0"/>
                          <a:ea typeface="Times New Roman" panose="02020603050405020304" pitchFamily="18" charset="0"/>
                          <a:cs typeface="Times New Roman" panose="02020603050405020304" pitchFamily="18" charset="0"/>
                        </a:rPr>
                        <a:t> </a:t>
                      </a:r>
                    </a:p>
                    <a:p>
                      <a:pPr marL="0" marR="0" algn="ctr" fontAlgn="t">
                        <a:lnSpc>
                          <a:spcPct val="100000"/>
                        </a:lnSpc>
                        <a:spcBef>
                          <a:spcPts val="0"/>
                        </a:spcBef>
                        <a:spcAft>
                          <a:spcPts val="0"/>
                        </a:spcAft>
                      </a:pPr>
                      <a:r>
                        <a:rPr lang="en-US" sz="2000" b="0" i="1" u="none" strike="noStrike" dirty="0">
                          <a:effectLst/>
                          <a:latin typeface="Calibri" panose="020F0502020204030204" pitchFamily="34" charset="0"/>
                          <a:cs typeface="Times New Roman" panose="02020603050405020304" pitchFamily="18" charset="0"/>
                        </a:rPr>
                        <a:t>NOTE: This does not necessarily mean that no disparities exist.</a:t>
                      </a:r>
                      <a:endParaRPr lang="en-US" sz="2000" b="0" i="0" u="none" strike="noStrike" dirty="0">
                        <a:effectLst/>
                        <a:latin typeface="Arial" panose="020B0604020202020204" pitchFamily="34" charset="0"/>
                      </a:endParaRPr>
                    </a:p>
                    <a:p>
                      <a:pPr marL="0" marR="0" algn="ctr">
                        <a:lnSpc>
                          <a:spcPct val="100000"/>
                        </a:lnSpc>
                        <a:spcBef>
                          <a:spcPts val="0"/>
                        </a:spcBef>
                        <a:spcAft>
                          <a:spcPts val="0"/>
                        </a:spcAft>
                      </a:pPr>
                      <a:endPar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0000"/>
                        </a:lnSpc>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Perinatal mortality</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00000"/>
                        </a:lnSpc>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SUID mortality</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00000"/>
                        </a:lnSpc>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Neonatal abstinence syndrome</a:t>
                      </a:r>
                    </a:p>
                    <a:p>
                      <a:pPr marL="0" marR="0" algn="ctr">
                        <a:lnSpc>
                          <a:spcPct val="100000"/>
                        </a:lnSpc>
                        <a:spcBef>
                          <a:spcPts val="0"/>
                        </a:spcBef>
                        <a:spcAft>
                          <a:spcPts val="0"/>
                        </a:spcAft>
                      </a:pPr>
                      <a:endPar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354" rtl="0" eaLnBrk="1" fontAlgn="auto" latinLnBrk="0" hangingPunct="1">
                        <a:lnSpc>
                          <a:spcPct val="100000"/>
                        </a:lnSpc>
                        <a:spcBef>
                          <a:spcPts val="0"/>
                        </a:spcBef>
                        <a:spcAft>
                          <a:spcPts val="0"/>
                        </a:spcAft>
                        <a:buClrTx/>
                        <a:buSzTx/>
                        <a:buFontTx/>
                        <a:buNone/>
                        <a:tabLst/>
                        <a:defRPr/>
                      </a:pPr>
                      <a:endParaRPr lang="en-US" sz="1400" dirty="0"/>
                    </a:p>
                    <a:p>
                      <a:pPr marL="0" marR="0" lvl="0" indent="0" algn="l" defTabSz="914354" rtl="0" eaLnBrk="1" fontAlgn="auto" latinLnBrk="0" hangingPunct="1">
                        <a:lnSpc>
                          <a:spcPct val="100000"/>
                        </a:lnSpc>
                        <a:spcBef>
                          <a:spcPts val="0"/>
                        </a:spcBef>
                        <a:spcAft>
                          <a:spcPts val="0"/>
                        </a:spcAft>
                        <a:buClrTx/>
                        <a:buSzTx/>
                        <a:buFontTx/>
                        <a:buNone/>
                        <a:tabLst/>
                        <a:defRPr/>
                      </a:pPr>
                      <a:r>
                        <a:rPr lang="en-US" sz="1400" dirty="0"/>
                        <a:t>* = trends are statistically significant</a:t>
                      </a:r>
                    </a:p>
                    <a:p>
                      <a:pPr marL="0" marR="0" algn="ctr">
                        <a:lnSpc>
                          <a:spcPct val="100000"/>
                        </a:lnSpc>
                        <a:spcBef>
                          <a:spcPts val="0"/>
                        </a:spcBef>
                        <a:spcAft>
                          <a:spcPts val="0"/>
                        </a:spcAft>
                      </a:pP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2000" b="1" i="0"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Negative trends (HI vs. US and/or HI over time), and disparities observable in available data</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00000"/>
                        </a:lnSpc>
                        <a:spcBef>
                          <a:spcPts val="0"/>
                        </a:spcBef>
                        <a:spcAft>
                          <a:spcPts val="0"/>
                        </a:spcAft>
                      </a:pPr>
                      <a:endPar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0000"/>
                        </a:lnSpc>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Low birth weight</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00000"/>
                        </a:lnSpc>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Early term birth</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00000"/>
                        </a:lnSpc>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Safe sleep – separate approved sleep surface</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4158445"/>
                  </a:ext>
                </a:extLst>
              </a:tr>
            </a:tbl>
          </a:graphicData>
        </a:graphic>
      </p:graphicFrame>
    </p:spTree>
    <p:extLst>
      <p:ext uri="{BB962C8B-B14F-4D97-AF65-F5344CB8AC3E}">
        <p14:creationId xmlns:p14="http://schemas.microsoft.com/office/powerpoint/2010/main" val="22198842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9AA5850-0862-802D-94BD-631FFE272F43}"/>
              </a:ext>
            </a:extLst>
          </p:cNvPr>
          <p:cNvSpPr>
            <a:spLocks noGrp="1"/>
          </p:cNvSpPr>
          <p:nvPr>
            <p:ph type="sldNum" sz="quarter" idx="4"/>
          </p:nvPr>
        </p:nvSpPr>
        <p:spPr/>
        <p:txBody>
          <a:bodyPr/>
          <a:lstStyle/>
          <a:p>
            <a:fld id="{54797FC3-DC33-DA47-95F6-F7EB925D69E8}" type="slidenum">
              <a:rPr lang="en-US" smtClean="0"/>
              <a:pPr/>
              <a:t>44</a:t>
            </a:fld>
            <a:endParaRPr lang="en-US"/>
          </a:p>
        </p:txBody>
      </p:sp>
      <p:graphicFrame>
        <p:nvGraphicFramePr>
          <p:cNvPr id="2" name="Table 1">
            <a:extLst>
              <a:ext uri="{FF2B5EF4-FFF2-40B4-BE49-F238E27FC236}">
                <a16:creationId xmlns:a16="http://schemas.microsoft.com/office/drawing/2014/main" id="{47A46C04-A586-E083-081A-F5F06817C4C0}"/>
              </a:ext>
            </a:extLst>
          </p:cNvPr>
          <p:cNvGraphicFramePr>
            <a:graphicFrameLocks noGrp="1"/>
          </p:cNvGraphicFramePr>
          <p:nvPr>
            <p:extLst>
              <p:ext uri="{D42A27DB-BD31-4B8C-83A1-F6EECF244321}">
                <p14:modId xmlns:p14="http://schemas.microsoft.com/office/powerpoint/2010/main" val="176408911"/>
              </p:ext>
            </p:extLst>
          </p:nvPr>
        </p:nvGraphicFramePr>
        <p:xfrm>
          <a:off x="1" y="0"/>
          <a:ext cx="12192000" cy="6858000"/>
        </p:xfrm>
        <a:graphic>
          <a:graphicData uri="http://schemas.openxmlformats.org/drawingml/2006/table">
            <a:tbl>
              <a:tblPr firstRow="1" firstCol="1" bandRow="1"/>
              <a:tblGrid>
                <a:gridCol w="12192000">
                  <a:extLst>
                    <a:ext uri="{9D8B030D-6E8A-4147-A177-3AD203B41FA5}">
                      <a16:colId xmlns:a16="http://schemas.microsoft.com/office/drawing/2014/main" val="940292179"/>
                    </a:ext>
                  </a:extLst>
                </a:gridCol>
              </a:tblGrid>
              <a:tr h="3295403">
                <a:tc>
                  <a:txBody>
                    <a:bodyPr/>
                    <a:lstStyle/>
                    <a:p>
                      <a:pPr marL="0" marR="0" algn="ctr" fontAlgn="t">
                        <a:lnSpc>
                          <a:spcPct val="100000"/>
                        </a:lnSpc>
                        <a:spcBef>
                          <a:spcPts val="0"/>
                        </a:spcBef>
                        <a:spcAft>
                          <a:spcPts val="0"/>
                        </a:spcAft>
                      </a:pPr>
                      <a:r>
                        <a:rPr lang="en-US" sz="2000" b="1" i="0"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Similar trends (HI vs. US and/or HI over time)</a:t>
                      </a:r>
                      <a:endPar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0000"/>
                        </a:lnSpc>
                        <a:spcBef>
                          <a:spcPts val="0"/>
                        </a:spcBef>
                        <a:spcAft>
                          <a:spcPts val="0"/>
                        </a:spcAft>
                      </a:pPr>
                      <a:endPar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0000"/>
                        </a:lnSpc>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None</a:t>
                      </a:r>
                      <a:endParaRPr lang="en-US" sz="2000" b="1" i="0" u="none" strike="noStrike" dirty="0">
                        <a:solidFill>
                          <a:srgbClr val="000000"/>
                        </a:solidFill>
                        <a:effectLst/>
                        <a:latin typeface="Calibri" panose="020F0502020204030204" pitchFamily="34" charset="0"/>
                        <a:cs typeface="Times New Roman" panose="02020603050405020304" pitchFamily="18" charset="0"/>
                      </a:endParaRPr>
                    </a:p>
                    <a:p>
                      <a:pPr marL="0" marR="0" algn="l">
                        <a:lnSpc>
                          <a:spcPct val="100000"/>
                        </a:lnSpc>
                        <a:spcBef>
                          <a:spcPts val="0"/>
                        </a:spcBef>
                        <a:spcAft>
                          <a:spcPts val="0"/>
                        </a:spcAft>
                      </a:pPr>
                      <a:endParaRPr lang="en-US" sz="2000" b="1" i="0" u="none" strike="noStrike" dirty="0">
                        <a:solidFill>
                          <a:srgbClr val="000000"/>
                        </a:solidFill>
                        <a:effectLst/>
                        <a:latin typeface="Calibri" panose="020F0502020204030204" pitchFamily="34" charset="0"/>
                        <a:cs typeface="Times New Roman" panose="02020603050405020304" pitchFamily="18" charset="0"/>
                      </a:endParaRPr>
                    </a:p>
                    <a:p>
                      <a:pPr marL="0" marR="0" algn="ctr">
                        <a:lnSpc>
                          <a:spcPct val="100000"/>
                        </a:lnSpc>
                        <a:spcBef>
                          <a:spcPts val="0"/>
                        </a:spcBef>
                        <a:spcAft>
                          <a:spcPts val="0"/>
                        </a:spcAft>
                      </a:pPr>
                      <a:endParaRPr lang="en-US" sz="1600" dirty="0">
                        <a:solidFill>
                          <a:srgbClr val="000000"/>
                        </a:solidFill>
                        <a:effectLst/>
                        <a:latin typeface="Calibri" panose="020F0502020204030204" pitchFamily="34" charset="0"/>
                        <a:cs typeface="Calibri" panose="020F0502020204030204" pitchFamily="34" charset="0"/>
                      </a:endParaRPr>
                    </a:p>
                    <a:p>
                      <a:pPr marL="0" marR="0" algn="ctr">
                        <a:lnSpc>
                          <a:spcPct val="100000"/>
                        </a:lnSpc>
                        <a:spcBef>
                          <a:spcPts val="0"/>
                        </a:spcBef>
                        <a:spcAft>
                          <a:spcPts val="0"/>
                        </a:spcAft>
                      </a:pPr>
                      <a:endParaRPr lang="en-US" sz="1600" dirty="0">
                        <a:solidFill>
                          <a:srgbClr val="000000"/>
                        </a:solidFill>
                        <a:effectLst/>
                        <a:latin typeface="Calibri" panose="020F0502020204030204" pitchFamily="34" charset="0"/>
                        <a:cs typeface="Calibri" panose="020F0502020204030204" pitchFamily="34" charset="0"/>
                      </a:endParaRPr>
                    </a:p>
                    <a:p>
                      <a:pPr marL="0" marR="0" algn="ctr">
                        <a:lnSpc>
                          <a:spcPct val="100000"/>
                        </a:lnSpc>
                        <a:spcBef>
                          <a:spcPts val="0"/>
                        </a:spcBef>
                        <a:spcAft>
                          <a:spcPts val="0"/>
                        </a:spcAft>
                      </a:pPr>
                      <a:endParaRPr lang="en-US" sz="1600" dirty="0">
                        <a:solidFill>
                          <a:srgbClr val="000000"/>
                        </a:solidFill>
                        <a:effectLst/>
                        <a:latin typeface="Calibri" panose="020F0502020204030204" pitchFamily="34" charset="0"/>
                        <a:cs typeface="Calibri" panose="020F0502020204030204" pitchFamily="34" charset="0"/>
                      </a:endParaRPr>
                    </a:p>
                    <a:p>
                      <a:pPr marL="0" marR="0" algn="ctr">
                        <a:lnSpc>
                          <a:spcPct val="100000"/>
                        </a:lnSpc>
                        <a:spcBef>
                          <a:spcPts val="0"/>
                        </a:spcBef>
                        <a:spcAft>
                          <a:spcPts val="0"/>
                        </a:spcAft>
                      </a:pPr>
                      <a:endParaRPr lang="en-US" sz="1600" dirty="0">
                        <a:solidFill>
                          <a:srgbClr val="000000"/>
                        </a:solidFill>
                        <a:effectLst/>
                        <a:latin typeface="Calibri" panose="020F0502020204030204" pitchFamily="34" charset="0"/>
                        <a:cs typeface="Calibri" panose="020F0502020204030204" pitchFamily="34" charset="0"/>
                      </a:endParaRPr>
                    </a:p>
                    <a:p>
                      <a:pPr marL="0" marR="0" algn="ctr">
                        <a:lnSpc>
                          <a:spcPct val="100000"/>
                        </a:lnSpc>
                        <a:spcBef>
                          <a:spcPts val="0"/>
                        </a:spcBef>
                        <a:spcAft>
                          <a:spcPts val="0"/>
                        </a:spcAft>
                      </a:pPr>
                      <a:endParaRPr lang="en-US" sz="1600" dirty="0">
                        <a:solidFill>
                          <a:srgbClr val="000000"/>
                        </a:solidFill>
                        <a:effectLst/>
                        <a:latin typeface="Calibri" panose="020F0502020204030204" pitchFamily="34" charset="0"/>
                        <a:cs typeface="Calibri" panose="020F0502020204030204" pitchFamily="34" charset="0"/>
                      </a:endParaRPr>
                    </a:p>
                    <a:p>
                      <a:pPr marL="0" marR="0" algn="ctr">
                        <a:lnSpc>
                          <a:spcPct val="100000"/>
                        </a:lnSpc>
                        <a:spcBef>
                          <a:spcPts val="0"/>
                        </a:spcBef>
                        <a:spcAft>
                          <a:spcPts val="0"/>
                        </a:spcAft>
                      </a:pPr>
                      <a:r>
                        <a:rPr lang="en-US" sz="1600" dirty="0">
                          <a:solidFill>
                            <a:srgbClr val="000000"/>
                          </a:solidFill>
                          <a:effectLst/>
                          <a:latin typeface="Calibri" panose="020F0502020204030204" pitchFamily="34" charset="0"/>
                          <a:cs typeface="Calibri" panose="020F0502020204030204" pitchFamily="34" charset="0"/>
                        </a:rPr>
                        <a:t># = Disparities observable in available data</a:t>
                      </a:r>
                    </a:p>
                    <a:p>
                      <a:pPr marL="0" marR="0" algn="ctr">
                        <a:lnSpc>
                          <a:spcPct val="100000"/>
                        </a:lnSpc>
                        <a:spcBef>
                          <a:spcPts val="0"/>
                        </a:spcBef>
                        <a:spcAft>
                          <a:spcPts val="0"/>
                        </a:spcAft>
                      </a:pPr>
                      <a:endParaRPr lang="en-US" sz="2000" dirty="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81968592"/>
                  </a:ext>
                </a:extLst>
              </a:tr>
              <a:tr h="3562597">
                <a:tc>
                  <a:txBody>
                    <a:bodyPr/>
                    <a:lstStyle/>
                    <a:p>
                      <a:pPr marL="0" marR="0" algn="ctr" fontAlgn="t">
                        <a:lnSpc>
                          <a:spcPct val="100000"/>
                        </a:lnSpc>
                        <a:spcBef>
                          <a:spcPts val="0"/>
                        </a:spcBef>
                        <a:spcAft>
                          <a:spcPts val="0"/>
                        </a:spcAft>
                      </a:pPr>
                      <a:r>
                        <a:rPr lang="en-US" sz="2000" b="1" i="0"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Insufficient data to examine trends (HI vs. US and HI over time)</a:t>
                      </a:r>
                    </a:p>
                    <a:p>
                      <a:pPr marL="0" marR="0" algn="ctr">
                        <a:lnSpc>
                          <a:spcPct val="100000"/>
                        </a:lnSpc>
                        <a:spcBef>
                          <a:spcPts val="0"/>
                        </a:spcBef>
                        <a:spcAft>
                          <a:spcPts val="0"/>
                        </a:spcAft>
                      </a:pPr>
                      <a:endPar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0000"/>
                        </a:lnSpc>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None</a:t>
                      </a:r>
                    </a:p>
                    <a:p>
                      <a:pPr marL="0" marR="0" algn="ctr">
                        <a:lnSpc>
                          <a:spcPct val="100000"/>
                        </a:lnSpc>
                        <a:spcBef>
                          <a:spcPts val="0"/>
                        </a:spcBef>
                        <a:spcAft>
                          <a:spcPts val="0"/>
                        </a:spcAft>
                      </a:pPr>
                      <a:endPar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0000"/>
                        </a:lnSpc>
                        <a:spcBef>
                          <a:spcPts val="0"/>
                        </a:spcBef>
                        <a:spcAft>
                          <a:spcPts val="0"/>
                        </a:spcAft>
                      </a:pPr>
                      <a:endPar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0000"/>
                        </a:lnSpc>
                        <a:spcBef>
                          <a:spcPts val="0"/>
                        </a:spcBef>
                        <a:spcAft>
                          <a:spcPts val="0"/>
                        </a:spcAft>
                      </a:pPr>
                      <a:endParaRPr lang="en-US" sz="1600" dirty="0">
                        <a:solidFill>
                          <a:srgbClr val="000000"/>
                        </a:solidFill>
                        <a:effectLst/>
                        <a:latin typeface="Calibri" panose="020F0502020204030204" pitchFamily="34" charset="0"/>
                        <a:cs typeface="Calibri" panose="020F0502020204030204" pitchFamily="34" charset="0"/>
                      </a:endParaRPr>
                    </a:p>
                    <a:p>
                      <a:pPr marL="0" marR="0" algn="ctr">
                        <a:lnSpc>
                          <a:spcPct val="100000"/>
                        </a:lnSpc>
                        <a:spcBef>
                          <a:spcPts val="0"/>
                        </a:spcBef>
                        <a:spcAft>
                          <a:spcPts val="0"/>
                        </a:spcAft>
                      </a:pPr>
                      <a:endParaRPr lang="en-US" sz="1600" dirty="0">
                        <a:solidFill>
                          <a:srgbClr val="000000"/>
                        </a:solidFill>
                        <a:effectLst/>
                        <a:latin typeface="Calibri" panose="020F0502020204030204" pitchFamily="34" charset="0"/>
                        <a:cs typeface="Calibri" panose="020F0502020204030204" pitchFamily="34" charset="0"/>
                      </a:endParaRPr>
                    </a:p>
                    <a:p>
                      <a:pPr marL="0" marR="0" algn="ctr">
                        <a:lnSpc>
                          <a:spcPct val="100000"/>
                        </a:lnSpc>
                        <a:spcBef>
                          <a:spcPts val="0"/>
                        </a:spcBef>
                        <a:spcAft>
                          <a:spcPts val="0"/>
                        </a:spcAft>
                      </a:pPr>
                      <a:endParaRPr lang="en-US" sz="1600" dirty="0">
                        <a:solidFill>
                          <a:srgbClr val="000000"/>
                        </a:solidFill>
                        <a:effectLst/>
                        <a:latin typeface="Calibri" panose="020F0502020204030204" pitchFamily="34" charset="0"/>
                        <a:cs typeface="Calibri" panose="020F0502020204030204" pitchFamily="34" charset="0"/>
                      </a:endParaRPr>
                    </a:p>
                    <a:p>
                      <a:pPr marL="0" marR="0" algn="ctr">
                        <a:lnSpc>
                          <a:spcPct val="100000"/>
                        </a:lnSpc>
                        <a:spcBef>
                          <a:spcPts val="0"/>
                        </a:spcBef>
                        <a:spcAft>
                          <a:spcPts val="0"/>
                        </a:spcAft>
                      </a:pPr>
                      <a:endParaRPr lang="en-US" sz="1600" dirty="0">
                        <a:solidFill>
                          <a:srgbClr val="000000"/>
                        </a:solidFill>
                        <a:effectLst/>
                        <a:latin typeface="Calibri" panose="020F0502020204030204" pitchFamily="34" charset="0"/>
                        <a:cs typeface="Calibri" panose="020F0502020204030204" pitchFamily="34" charset="0"/>
                      </a:endParaRPr>
                    </a:p>
                    <a:p>
                      <a:pPr marL="0" marR="0" algn="ctr">
                        <a:lnSpc>
                          <a:spcPct val="100000"/>
                        </a:lnSpc>
                        <a:spcBef>
                          <a:spcPts val="0"/>
                        </a:spcBef>
                        <a:spcAft>
                          <a:spcPts val="0"/>
                        </a:spcAft>
                      </a:pPr>
                      <a:r>
                        <a:rPr lang="en-US" sz="1600" dirty="0">
                          <a:solidFill>
                            <a:srgbClr val="000000"/>
                          </a:solidFill>
                          <a:effectLst/>
                          <a:latin typeface="Calibri" panose="020F0502020204030204" pitchFamily="34" charset="0"/>
                          <a:cs typeface="Calibri" panose="020F0502020204030204" pitchFamily="34" charset="0"/>
                        </a:rPr>
                        <a:t># = Disparities observable in available data</a:t>
                      </a:r>
                    </a:p>
                    <a:p>
                      <a:pPr marL="0" marR="0" algn="ctr">
                        <a:lnSpc>
                          <a:spcPct val="100000"/>
                        </a:lnSpc>
                        <a:spcBef>
                          <a:spcPts val="0"/>
                        </a:spcBef>
                        <a:spcAft>
                          <a:spcPts val="0"/>
                        </a:spcAft>
                      </a:pPr>
                      <a:endPar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4158445"/>
                  </a:ext>
                </a:extLst>
              </a:tr>
            </a:tbl>
          </a:graphicData>
        </a:graphic>
      </p:graphicFrame>
    </p:spTree>
    <p:extLst>
      <p:ext uri="{BB962C8B-B14F-4D97-AF65-F5344CB8AC3E}">
        <p14:creationId xmlns:p14="http://schemas.microsoft.com/office/powerpoint/2010/main" val="12256117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67B11E-8F66-C8AD-067D-A5749EE2104D}"/>
              </a:ext>
            </a:extLst>
          </p:cNvPr>
          <p:cNvSpPr>
            <a:spLocks noGrp="1"/>
          </p:cNvSpPr>
          <p:nvPr>
            <p:ph type="ctrTitle"/>
          </p:nvPr>
        </p:nvSpPr>
        <p:spPr/>
        <p:txBody>
          <a:bodyPr/>
          <a:lstStyle/>
          <a:p>
            <a:r>
              <a:rPr lang="en-US" dirty="0"/>
              <a:t>Break Time</a:t>
            </a:r>
          </a:p>
        </p:txBody>
      </p:sp>
    </p:spTree>
    <p:extLst>
      <p:ext uri="{BB962C8B-B14F-4D97-AF65-F5344CB8AC3E}">
        <p14:creationId xmlns:p14="http://schemas.microsoft.com/office/powerpoint/2010/main" val="22554809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67B11E-8F66-C8AD-067D-A5749EE2104D}"/>
              </a:ext>
            </a:extLst>
          </p:cNvPr>
          <p:cNvSpPr>
            <a:spLocks noGrp="1"/>
          </p:cNvSpPr>
          <p:nvPr>
            <p:ph type="ctrTitle"/>
          </p:nvPr>
        </p:nvSpPr>
        <p:spPr/>
        <p:txBody>
          <a:bodyPr/>
          <a:lstStyle/>
          <a:p>
            <a:r>
              <a:rPr lang="en-US" dirty="0"/>
              <a:t>Breakout Groups</a:t>
            </a:r>
          </a:p>
        </p:txBody>
      </p:sp>
    </p:spTree>
    <p:extLst>
      <p:ext uri="{BB962C8B-B14F-4D97-AF65-F5344CB8AC3E}">
        <p14:creationId xmlns:p14="http://schemas.microsoft.com/office/powerpoint/2010/main" val="33394171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5246B5-3005-40BD-0B2B-67CC79166443}"/>
            </a:ext>
          </a:extLst>
        </p:cNvPr>
        <p:cNvGrpSpPr/>
        <p:nvPr/>
      </p:nvGrpSpPr>
      <p:grpSpPr>
        <a:xfrm>
          <a:off x="0" y="0"/>
          <a:ext cx="0" cy="0"/>
          <a:chOff x="0" y="0"/>
          <a:chExt cx="0" cy="0"/>
        </a:xfrm>
      </p:grpSpPr>
      <p:sp>
        <p:nvSpPr>
          <p:cNvPr id="979970" name="Rectangle 2">
            <a:extLst>
              <a:ext uri="{FF2B5EF4-FFF2-40B4-BE49-F238E27FC236}">
                <a16:creationId xmlns:a16="http://schemas.microsoft.com/office/drawing/2014/main" id="{8E35347A-9DAD-8D95-B3E9-7626CC567386}"/>
              </a:ext>
            </a:extLst>
          </p:cNvPr>
          <p:cNvSpPr>
            <a:spLocks noGrp="1" noChangeArrowheads="1"/>
          </p:cNvSpPr>
          <p:nvPr>
            <p:ph type="title"/>
          </p:nvPr>
        </p:nvSpPr>
        <p:spPr>
          <a:xfrm>
            <a:off x="712099" y="-133350"/>
            <a:ext cx="9712833" cy="1276350"/>
          </a:xfrm>
        </p:spPr>
        <p:txBody>
          <a:bodyPr>
            <a:normAutofit/>
          </a:bodyPr>
          <a:lstStyle/>
          <a:p>
            <a:r>
              <a:rPr lang="en-US" sz="2800" dirty="0"/>
              <a:t>Questions</a:t>
            </a:r>
          </a:p>
        </p:txBody>
      </p:sp>
      <p:sp>
        <p:nvSpPr>
          <p:cNvPr id="11" name="TextBox 10">
            <a:extLst>
              <a:ext uri="{FF2B5EF4-FFF2-40B4-BE49-F238E27FC236}">
                <a16:creationId xmlns:a16="http://schemas.microsoft.com/office/drawing/2014/main" id="{54A17EFD-D896-E0E4-BD4D-7931E7F7C42E}"/>
              </a:ext>
            </a:extLst>
          </p:cNvPr>
          <p:cNvSpPr txBox="1"/>
          <p:nvPr/>
        </p:nvSpPr>
        <p:spPr>
          <a:xfrm>
            <a:off x="506943" y="1459583"/>
            <a:ext cx="9563332" cy="5126083"/>
          </a:xfrm>
          <a:prstGeom prst="rect">
            <a:avLst/>
          </a:prstGeom>
          <a:noFill/>
        </p:spPr>
        <p:txBody>
          <a:bodyPr wrap="square" rtlCol="0">
            <a:spAutoFit/>
          </a:bodyPr>
          <a:lstStyle/>
          <a:p>
            <a:pPr marL="342900" indent="-342900">
              <a:buFont typeface="Arial" panose="020B0604020202020204" pitchFamily="34" charset="0"/>
              <a:buChar char="•"/>
            </a:pPr>
            <a:r>
              <a:rPr lang="en-US" sz="3200" dirty="0"/>
              <a:t>What are your reactions to these data?</a:t>
            </a:r>
          </a:p>
          <a:p>
            <a:pPr marL="342900" indent="-342900">
              <a:buFont typeface="Arial" panose="020B0604020202020204" pitchFamily="34" charset="0"/>
              <a:buChar char="•"/>
            </a:pPr>
            <a:endParaRPr lang="en-US" sz="3200" dirty="0"/>
          </a:p>
          <a:p>
            <a:pPr marL="342900" indent="-342900">
              <a:buFont typeface="Arial" panose="020B0604020202020204" pitchFamily="34" charset="0"/>
              <a:buChar char="•"/>
            </a:pPr>
            <a:r>
              <a:rPr lang="en-US" sz="3200" dirty="0"/>
              <a:t>What is missing? What else do we need to tell the story?</a:t>
            </a:r>
          </a:p>
          <a:p>
            <a:pPr marL="342900" indent="-342900">
              <a:buFont typeface="Arial" panose="020B0604020202020204" pitchFamily="34" charset="0"/>
              <a:buChar char="•"/>
            </a:pPr>
            <a:endParaRPr lang="en-US" sz="3200" dirty="0"/>
          </a:p>
          <a:p>
            <a:pPr marL="342900" indent="-342900">
              <a:buFont typeface="Arial" panose="020B0604020202020204" pitchFamily="34" charset="0"/>
              <a:buChar char="•"/>
            </a:pPr>
            <a:r>
              <a:rPr lang="en-US" sz="3200" dirty="0"/>
              <a:t>What groups, communities, populations do we need to hear from? Whose voice is missing?</a:t>
            </a:r>
          </a:p>
          <a:p>
            <a:pPr>
              <a:lnSpc>
                <a:spcPct val="150000"/>
              </a:lnSpc>
            </a:pPr>
            <a:endParaRPr lang="en-US" sz="2400" dirty="0"/>
          </a:p>
          <a:p>
            <a:pPr marL="742950" lvl="1" indent="-285750">
              <a:lnSpc>
                <a:spcPct val="150000"/>
              </a:lnSpc>
              <a:buFont typeface="Arial" panose="020B0604020202020204" pitchFamily="34" charset="0"/>
              <a:buChar char="•"/>
            </a:pPr>
            <a:endParaRPr lang="en-US" sz="2400" dirty="0"/>
          </a:p>
          <a:p>
            <a:pPr marL="742950" lvl="1" indent="-285750">
              <a:lnSpc>
                <a:spcPct val="150000"/>
              </a:lnSpc>
              <a:buFont typeface="Arial" panose="020B0604020202020204" pitchFamily="34" charset="0"/>
              <a:buChar char="•"/>
            </a:pPr>
            <a:endParaRPr lang="en-US" sz="2400" dirty="0"/>
          </a:p>
        </p:txBody>
      </p:sp>
    </p:spTree>
    <p:extLst>
      <p:ext uri="{BB962C8B-B14F-4D97-AF65-F5344CB8AC3E}">
        <p14:creationId xmlns:p14="http://schemas.microsoft.com/office/powerpoint/2010/main" val="525452258"/>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67B11E-8F66-C8AD-067D-A5749EE2104D}"/>
              </a:ext>
            </a:extLst>
          </p:cNvPr>
          <p:cNvSpPr>
            <a:spLocks noGrp="1"/>
          </p:cNvSpPr>
          <p:nvPr>
            <p:ph type="ctrTitle"/>
          </p:nvPr>
        </p:nvSpPr>
        <p:spPr/>
        <p:txBody>
          <a:bodyPr/>
          <a:lstStyle/>
          <a:p>
            <a:r>
              <a:rPr lang="en-US" dirty="0"/>
              <a:t>Report Out</a:t>
            </a:r>
          </a:p>
        </p:txBody>
      </p:sp>
    </p:spTree>
    <p:extLst>
      <p:ext uri="{BB962C8B-B14F-4D97-AF65-F5344CB8AC3E}">
        <p14:creationId xmlns:p14="http://schemas.microsoft.com/office/powerpoint/2010/main" val="536011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67B11E-8F66-C8AD-067D-A5749EE2104D}"/>
              </a:ext>
            </a:extLst>
          </p:cNvPr>
          <p:cNvSpPr>
            <a:spLocks noGrp="1"/>
          </p:cNvSpPr>
          <p:nvPr>
            <p:ph type="ctrTitle"/>
          </p:nvPr>
        </p:nvSpPr>
        <p:spPr/>
        <p:txBody>
          <a:bodyPr/>
          <a:lstStyle/>
          <a:p>
            <a:r>
              <a:rPr lang="en-US" dirty="0"/>
              <a:t>Gallery Walk</a:t>
            </a:r>
          </a:p>
        </p:txBody>
      </p:sp>
    </p:spTree>
    <p:extLst>
      <p:ext uri="{BB962C8B-B14F-4D97-AF65-F5344CB8AC3E}">
        <p14:creationId xmlns:p14="http://schemas.microsoft.com/office/powerpoint/2010/main" val="3976370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67B11E-8F66-C8AD-067D-A5749EE2104D}"/>
              </a:ext>
            </a:extLst>
          </p:cNvPr>
          <p:cNvSpPr>
            <a:spLocks noGrp="1"/>
          </p:cNvSpPr>
          <p:nvPr>
            <p:ph type="ctrTitle"/>
          </p:nvPr>
        </p:nvSpPr>
        <p:spPr/>
        <p:txBody>
          <a:bodyPr/>
          <a:lstStyle/>
          <a:p>
            <a:r>
              <a:rPr lang="en-US" dirty="0"/>
              <a:t>Title V MCH Grant Overview</a:t>
            </a:r>
          </a:p>
        </p:txBody>
      </p:sp>
      <p:sp>
        <p:nvSpPr>
          <p:cNvPr id="5" name="Subtitle 4">
            <a:extLst>
              <a:ext uri="{FF2B5EF4-FFF2-40B4-BE49-F238E27FC236}">
                <a16:creationId xmlns:a16="http://schemas.microsoft.com/office/drawing/2014/main" id="{0BEDA3B5-2CD4-C5FE-514F-62E803A3E8D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480469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5246B5-3005-40BD-0B2B-67CC79166443}"/>
            </a:ext>
          </a:extLst>
        </p:cNvPr>
        <p:cNvGrpSpPr/>
        <p:nvPr/>
      </p:nvGrpSpPr>
      <p:grpSpPr>
        <a:xfrm>
          <a:off x="0" y="0"/>
          <a:ext cx="0" cy="0"/>
          <a:chOff x="0" y="0"/>
          <a:chExt cx="0" cy="0"/>
        </a:xfrm>
      </p:grpSpPr>
      <p:sp>
        <p:nvSpPr>
          <p:cNvPr id="979970" name="Rectangle 2">
            <a:extLst>
              <a:ext uri="{FF2B5EF4-FFF2-40B4-BE49-F238E27FC236}">
                <a16:creationId xmlns:a16="http://schemas.microsoft.com/office/drawing/2014/main" id="{8E35347A-9DAD-8D95-B3E9-7626CC567386}"/>
              </a:ext>
            </a:extLst>
          </p:cNvPr>
          <p:cNvSpPr>
            <a:spLocks noGrp="1" noChangeArrowheads="1"/>
          </p:cNvSpPr>
          <p:nvPr>
            <p:ph type="title"/>
          </p:nvPr>
        </p:nvSpPr>
        <p:spPr>
          <a:xfrm>
            <a:off x="712099" y="-133350"/>
            <a:ext cx="9712833" cy="1276350"/>
          </a:xfrm>
        </p:spPr>
        <p:txBody>
          <a:bodyPr>
            <a:normAutofit/>
          </a:bodyPr>
          <a:lstStyle/>
          <a:p>
            <a:r>
              <a:rPr lang="en-US" sz="2800" dirty="0"/>
              <a:t>Gallery walk instructions-Part 1</a:t>
            </a:r>
          </a:p>
        </p:txBody>
      </p:sp>
      <p:sp>
        <p:nvSpPr>
          <p:cNvPr id="11" name="TextBox 10">
            <a:extLst>
              <a:ext uri="{FF2B5EF4-FFF2-40B4-BE49-F238E27FC236}">
                <a16:creationId xmlns:a16="http://schemas.microsoft.com/office/drawing/2014/main" id="{54A17EFD-D896-E0E4-BD4D-7931E7F7C42E}"/>
              </a:ext>
            </a:extLst>
          </p:cNvPr>
          <p:cNvSpPr txBox="1"/>
          <p:nvPr/>
        </p:nvSpPr>
        <p:spPr>
          <a:xfrm>
            <a:off x="167898" y="1143000"/>
            <a:ext cx="11856203" cy="5741636"/>
          </a:xfrm>
          <a:prstGeom prst="rect">
            <a:avLst/>
          </a:prstGeom>
          <a:noFill/>
        </p:spPr>
        <p:txBody>
          <a:bodyPr wrap="square" rtlCol="0">
            <a:spAutoFit/>
          </a:bodyPr>
          <a:lstStyle/>
          <a:p>
            <a:pPr marL="285750" indent="-285750">
              <a:buFont typeface="Arial" panose="020B0604020202020204" pitchFamily="34" charset="0"/>
              <a:buChar char="•"/>
            </a:pPr>
            <a:r>
              <a:rPr lang="en-US" sz="2800" dirty="0"/>
              <a:t>Take a look at the population domain indicator posters around the room</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Put stickers next to the indicators that you think are most important:</a:t>
            </a:r>
          </a:p>
          <a:p>
            <a:pPr marL="742950" lvl="1" indent="-285750">
              <a:buFont typeface="Arial" panose="020B0604020202020204" pitchFamily="34" charset="0"/>
              <a:buChar char="•"/>
            </a:pPr>
            <a:r>
              <a:rPr lang="en-US" sz="2800" dirty="0"/>
              <a:t>What tells the story of the population’s health in Hawaii?</a:t>
            </a:r>
          </a:p>
          <a:p>
            <a:pPr marL="742950" lvl="1" indent="-285750">
              <a:buFont typeface="Arial" panose="020B0604020202020204" pitchFamily="34" charset="0"/>
              <a:buChar char="•"/>
            </a:pPr>
            <a:r>
              <a:rPr lang="en-US" sz="2800" dirty="0"/>
              <a:t>What are the key indicators necessary to monitor the population’s health outcomes?</a:t>
            </a:r>
          </a:p>
          <a:p>
            <a:pPr marL="742950" lvl="1" indent="-285750">
              <a:buFont typeface="Arial" panose="020B0604020202020204" pitchFamily="34" charset="0"/>
              <a:buChar char="•"/>
            </a:pPr>
            <a:r>
              <a:rPr lang="en-US" sz="2800" dirty="0"/>
              <a:t>What data do programs and services need to understand how well they are doing to improve the health and well-being of Hawaii’s population?</a:t>
            </a:r>
          </a:p>
          <a:p>
            <a:pPr lvl="1"/>
            <a:endParaRPr lang="en-US" sz="2800" dirty="0"/>
          </a:p>
          <a:p>
            <a:pPr marL="285750" indent="-285750">
              <a:buFont typeface="Arial" panose="020B0604020202020204" pitchFamily="34" charset="0"/>
              <a:buChar char="•"/>
            </a:pPr>
            <a:r>
              <a:rPr lang="en-US" sz="2800" dirty="0"/>
              <a:t>Feel free to make comments on sticky notes to add indicators that may be missing</a:t>
            </a:r>
          </a:p>
          <a:p>
            <a:pPr marL="742950" lvl="1" indent="-285750">
              <a:lnSpc>
                <a:spcPct val="150000"/>
              </a:lnSpc>
              <a:buFont typeface="Arial" panose="020B0604020202020204" pitchFamily="34" charset="0"/>
              <a:buChar char="•"/>
            </a:pPr>
            <a:endParaRPr lang="en-US" sz="2400" dirty="0"/>
          </a:p>
        </p:txBody>
      </p:sp>
    </p:spTree>
    <p:extLst>
      <p:ext uri="{BB962C8B-B14F-4D97-AF65-F5344CB8AC3E}">
        <p14:creationId xmlns:p14="http://schemas.microsoft.com/office/powerpoint/2010/main" val="1823421753"/>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5246B5-3005-40BD-0B2B-67CC79166443}"/>
            </a:ext>
          </a:extLst>
        </p:cNvPr>
        <p:cNvGrpSpPr/>
        <p:nvPr/>
      </p:nvGrpSpPr>
      <p:grpSpPr>
        <a:xfrm>
          <a:off x="0" y="0"/>
          <a:ext cx="0" cy="0"/>
          <a:chOff x="0" y="0"/>
          <a:chExt cx="0" cy="0"/>
        </a:xfrm>
      </p:grpSpPr>
      <p:sp>
        <p:nvSpPr>
          <p:cNvPr id="979970" name="Rectangle 2">
            <a:extLst>
              <a:ext uri="{FF2B5EF4-FFF2-40B4-BE49-F238E27FC236}">
                <a16:creationId xmlns:a16="http://schemas.microsoft.com/office/drawing/2014/main" id="{8E35347A-9DAD-8D95-B3E9-7626CC567386}"/>
              </a:ext>
            </a:extLst>
          </p:cNvPr>
          <p:cNvSpPr>
            <a:spLocks noGrp="1" noChangeArrowheads="1"/>
          </p:cNvSpPr>
          <p:nvPr>
            <p:ph type="title"/>
          </p:nvPr>
        </p:nvSpPr>
        <p:spPr>
          <a:xfrm>
            <a:off x="712099" y="-133350"/>
            <a:ext cx="9712833" cy="1276350"/>
          </a:xfrm>
        </p:spPr>
        <p:txBody>
          <a:bodyPr>
            <a:normAutofit/>
          </a:bodyPr>
          <a:lstStyle/>
          <a:p>
            <a:r>
              <a:rPr lang="en-US" sz="2800" dirty="0"/>
              <a:t>Gallery walk instructions-Part 2</a:t>
            </a:r>
          </a:p>
        </p:txBody>
      </p:sp>
      <p:sp>
        <p:nvSpPr>
          <p:cNvPr id="11" name="TextBox 10">
            <a:extLst>
              <a:ext uri="{FF2B5EF4-FFF2-40B4-BE49-F238E27FC236}">
                <a16:creationId xmlns:a16="http://schemas.microsoft.com/office/drawing/2014/main" id="{54A17EFD-D896-E0E4-BD4D-7931E7F7C42E}"/>
              </a:ext>
            </a:extLst>
          </p:cNvPr>
          <p:cNvSpPr txBox="1"/>
          <p:nvPr/>
        </p:nvSpPr>
        <p:spPr>
          <a:xfrm>
            <a:off x="356461" y="1412082"/>
            <a:ext cx="11608231" cy="654185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800" dirty="0"/>
              <a:t>Take a look at the flip chart notes around the room</a:t>
            </a:r>
          </a:p>
          <a:p>
            <a:pPr marL="285750" indent="-285750">
              <a:lnSpc>
                <a:spcPct val="150000"/>
              </a:lnSpc>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Put stickers next to items that you would like to endorse</a:t>
            </a:r>
          </a:p>
          <a:p>
            <a:pPr marL="742950" lvl="1" indent="-285750">
              <a:buFont typeface="Arial" panose="020B0604020202020204" pitchFamily="34" charset="0"/>
              <a:buChar char="•"/>
            </a:pPr>
            <a:r>
              <a:rPr lang="en-US" sz="2800" dirty="0"/>
              <a:t>What resonates with you?</a:t>
            </a:r>
          </a:p>
          <a:p>
            <a:pPr marL="742950" lvl="1" indent="-285750">
              <a:buFont typeface="Arial" panose="020B0604020202020204" pitchFamily="34" charset="0"/>
              <a:buChar char="•"/>
            </a:pPr>
            <a:r>
              <a:rPr lang="en-US" sz="2800" dirty="0"/>
              <a:t>What do you hope we will pay special attention to as we move forward?</a:t>
            </a:r>
          </a:p>
          <a:p>
            <a:pPr lvl="1"/>
            <a:endParaRPr lang="en-US" sz="2800" dirty="0"/>
          </a:p>
          <a:p>
            <a:pPr marL="285750" indent="-285750">
              <a:buFont typeface="Arial" panose="020B0604020202020204" pitchFamily="34" charset="0"/>
              <a:buChar char="•"/>
            </a:pPr>
            <a:r>
              <a:rPr lang="en-US" sz="2800" dirty="0"/>
              <a:t>Feel free to make comments on sticky notes to add ideas that may be missing</a:t>
            </a:r>
          </a:p>
          <a:p>
            <a:pPr>
              <a:lnSpc>
                <a:spcPct val="150000"/>
              </a:lnSpc>
            </a:pPr>
            <a:endParaRPr lang="en-US" sz="2400" dirty="0"/>
          </a:p>
          <a:p>
            <a:pPr marL="285750" indent="-285750">
              <a:lnSpc>
                <a:spcPct val="150000"/>
              </a:lnSpc>
              <a:buFont typeface="Arial" panose="020B0604020202020204" pitchFamily="34" charset="0"/>
              <a:buChar char="•"/>
            </a:pPr>
            <a:endParaRPr lang="en-US" sz="2400" dirty="0"/>
          </a:p>
          <a:p>
            <a:pPr marL="742950" lvl="1" indent="-285750">
              <a:lnSpc>
                <a:spcPct val="150000"/>
              </a:lnSpc>
              <a:buFont typeface="Arial" panose="020B0604020202020204" pitchFamily="34" charset="0"/>
              <a:buChar char="•"/>
            </a:pPr>
            <a:endParaRPr lang="en-US" sz="2400" dirty="0"/>
          </a:p>
          <a:p>
            <a:pPr marL="742950" lvl="1" indent="-285750">
              <a:lnSpc>
                <a:spcPct val="150000"/>
              </a:lnSpc>
              <a:buFont typeface="Arial" panose="020B0604020202020204" pitchFamily="34" charset="0"/>
              <a:buChar char="•"/>
            </a:pPr>
            <a:endParaRPr lang="en-US" sz="2400" dirty="0"/>
          </a:p>
        </p:txBody>
      </p:sp>
    </p:spTree>
    <p:extLst>
      <p:ext uri="{BB962C8B-B14F-4D97-AF65-F5344CB8AC3E}">
        <p14:creationId xmlns:p14="http://schemas.microsoft.com/office/powerpoint/2010/main" val="2971568947"/>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67B11E-8F66-C8AD-067D-A5749EE2104D}"/>
              </a:ext>
            </a:extLst>
          </p:cNvPr>
          <p:cNvSpPr>
            <a:spLocks noGrp="1"/>
          </p:cNvSpPr>
          <p:nvPr>
            <p:ph type="ctrTitle"/>
          </p:nvPr>
        </p:nvSpPr>
        <p:spPr/>
        <p:txBody>
          <a:bodyPr/>
          <a:lstStyle/>
          <a:p>
            <a:r>
              <a:rPr lang="en-US" dirty="0"/>
              <a:t>Lunch</a:t>
            </a:r>
          </a:p>
        </p:txBody>
      </p:sp>
      <p:pic>
        <p:nvPicPr>
          <p:cNvPr id="3" name="Picture 2" descr="A person holding a plate of food&#10;&#10;Description automatically generated">
            <a:extLst>
              <a:ext uri="{FF2B5EF4-FFF2-40B4-BE49-F238E27FC236}">
                <a16:creationId xmlns:a16="http://schemas.microsoft.com/office/drawing/2014/main" id="{54887D9A-4315-3BB6-48A0-37361098DFC4}"/>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316186" y="1080655"/>
            <a:ext cx="6875813" cy="4583875"/>
          </a:xfrm>
          <a:prstGeom prst="rect">
            <a:avLst/>
          </a:prstGeom>
        </p:spPr>
      </p:pic>
    </p:spTree>
    <p:extLst>
      <p:ext uri="{BB962C8B-B14F-4D97-AF65-F5344CB8AC3E}">
        <p14:creationId xmlns:p14="http://schemas.microsoft.com/office/powerpoint/2010/main" val="5868627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67B11E-8F66-C8AD-067D-A5749EE2104D}"/>
              </a:ext>
            </a:extLst>
          </p:cNvPr>
          <p:cNvSpPr>
            <a:spLocks noGrp="1"/>
          </p:cNvSpPr>
          <p:nvPr>
            <p:ph type="ctrTitle"/>
          </p:nvPr>
        </p:nvSpPr>
        <p:spPr/>
        <p:txBody>
          <a:bodyPr/>
          <a:lstStyle/>
          <a:p>
            <a:r>
              <a:rPr lang="en-US" dirty="0"/>
              <a:t>Child</a:t>
            </a:r>
          </a:p>
        </p:txBody>
      </p:sp>
    </p:spTree>
    <p:extLst>
      <p:ext uri="{BB962C8B-B14F-4D97-AF65-F5344CB8AC3E}">
        <p14:creationId xmlns:p14="http://schemas.microsoft.com/office/powerpoint/2010/main" val="19735121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5246B5-3005-40BD-0B2B-67CC79166443}"/>
            </a:ext>
          </a:extLst>
        </p:cNvPr>
        <p:cNvGrpSpPr/>
        <p:nvPr/>
      </p:nvGrpSpPr>
      <p:grpSpPr>
        <a:xfrm>
          <a:off x="0" y="0"/>
          <a:ext cx="0" cy="0"/>
          <a:chOff x="0" y="0"/>
          <a:chExt cx="0" cy="0"/>
        </a:xfrm>
      </p:grpSpPr>
      <p:sp>
        <p:nvSpPr>
          <p:cNvPr id="979970" name="Rectangle 2">
            <a:extLst>
              <a:ext uri="{FF2B5EF4-FFF2-40B4-BE49-F238E27FC236}">
                <a16:creationId xmlns:a16="http://schemas.microsoft.com/office/drawing/2014/main" id="{8E35347A-9DAD-8D95-B3E9-7626CC567386}"/>
              </a:ext>
            </a:extLst>
          </p:cNvPr>
          <p:cNvSpPr>
            <a:spLocks noGrp="1" noChangeArrowheads="1"/>
          </p:cNvSpPr>
          <p:nvPr>
            <p:ph type="title"/>
          </p:nvPr>
        </p:nvSpPr>
        <p:spPr>
          <a:xfrm>
            <a:off x="712099" y="-133350"/>
            <a:ext cx="9712833" cy="1276350"/>
          </a:xfrm>
        </p:spPr>
        <p:txBody>
          <a:bodyPr>
            <a:normAutofit/>
          </a:bodyPr>
          <a:lstStyle/>
          <a:p>
            <a:r>
              <a:rPr lang="en-US" sz="2800" dirty="0"/>
              <a:t>Summary</a:t>
            </a:r>
          </a:p>
        </p:txBody>
      </p:sp>
      <p:sp>
        <p:nvSpPr>
          <p:cNvPr id="11" name="TextBox 10">
            <a:extLst>
              <a:ext uri="{FF2B5EF4-FFF2-40B4-BE49-F238E27FC236}">
                <a16:creationId xmlns:a16="http://schemas.microsoft.com/office/drawing/2014/main" id="{54A17EFD-D896-E0E4-BD4D-7931E7F7C42E}"/>
              </a:ext>
            </a:extLst>
          </p:cNvPr>
          <p:cNvSpPr txBox="1"/>
          <p:nvPr/>
        </p:nvSpPr>
        <p:spPr>
          <a:xfrm>
            <a:off x="415635" y="948862"/>
            <a:ext cx="11317185" cy="586025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300" dirty="0"/>
              <a:t>41 indicators reviewed</a:t>
            </a:r>
          </a:p>
          <a:p>
            <a:pPr marL="742950" lvl="1" indent="-285750">
              <a:lnSpc>
                <a:spcPct val="150000"/>
              </a:lnSpc>
              <a:buFont typeface="Arial" panose="020B0604020202020204" pitchFamily="34" charset="0"/>
              <a:buChar char="•"/>
            </a:pPr>
            <a:r>
              <a:rPr lang="en-US" sz="2300" dirty="0"/>
              <a:t>22 indicators had positive trends, but 11 of those had disparities </a:t>
            </a:r>
          </a:p>
          <a:p>
            <a:pPr marL="742950" lvl="1" indent="-285750">
              <a:lnSpc>
                <a:spcPct val="150000"/>
              </a:lnSpc>
              <a:buFont typeface="Arial" panose="020B0604020202020204" pitchFamily="34" charset="0"/>
              <a:buChar char="•"/>
            </a:pPr>
            <a:r>
              <a:rPr lang="en-US" sz="2300" dirty="0"/>
              <a:t>14 indicators had negative trends, and 5 of those had disparities</a:t>
            </a:r>
          </a:p>
          <a:p>
            <a:pPr marL="1200150" lvl="2" indent="-285750">
              <a:lnSpc>
                <a:spcPct val="150000"/>
              </a:lnSpc>
              <a:buFont typeface="Arial" panose="020B0604020202020204" pitchFamily="34" charset="0"/>
              <a:buChar char="•"/>
            </a:pPr>
            <a:r>
              <a:rPr lang="en-US" sz="2300" dirty="0"/>
              <a:t>Disparities often noted for those with lower incomes, individuals with lower educational attainment, individuals who identify as a sexual orientation or gender minority, and for specific race/ethnicities</a:t>
            </a:r>
          </a:p>
          <a:p>
            <a:pPr marL="1657350" lvl="3" indent="-285750">
              <a:lnSpc>
                <a:spcPct val="150000"/>
              </a:lnSpc>
              <a:buFont typeface="Arial" panose="020B0604020202020204" pitchFamily="34" charset="0"/>
              <a:buChar char="•"/>
            </a:pPr>
            <a:r>
              <a:rPr lang="en-US" sz="2300" dirty="0"/>
              <a:t>Native Hawaiian, Other Pacific Islander, and Hispanic</a:t>
            </a:r>
          </a:p>
          <a:p>
            <a:pPr marL="742950" lvl="1" indent="-285750">
              <a:lnSpc>
                <a:spcPct val="150000"/>
              </a:lnSpc>
              <a:buFont typeface="Arial" panose="020B0604020202020204" pitchFamily="34" charset="0"/>
              <a:buChar char="•"/>
            </a:pPr>
            <a:r>
              <a:rPr lang="en-US" sz="2300" dirty="0"/>
              <a:t>1 indicator had trends similar to the nation and/or over time, and it had disparities</a:t>
            </a:r>
          </a:p>
          <a:p>
            <a:pPr marL="742950" lvl="1" indent="-285750">
              <a:lnSpc>
                <a:spcPct val="150000"/>
              </a:lnSpc>
              <a:buFont typeface="Arial" panose="020B0604020202020204" pitchFamily="34" charset="0"/>
              <a:buChar char="•"/>
            </a:pPr>
            <a:r>
              <a:rPr lang="en-US" sz="2300" dirty="0"/>
              <a:t>4 indicators did not have sufficient data to examine trends, but 2 of those had disparities</a:t>
            </a:r>
          </a:p>
        </p:txBody>
      </p:sp>
    </p:spTree>
    <p:extLst>
      <p:ext uri="{BB962C8B-B14F-4D97-AF65-F5344CB8AC3E}">
        <p14:creationId xmlns:p14="http://schemas.microsoft.com/office/powerpoint/2010/main" val="2931476066"/>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6A2BFFB-7E76-DBBA-23F3-061A46E1DB9F}"/>
              </a:ext>
            </a:extLst>
          </p:cNvPr>
          <p:cNvSpPr>
            <a:spLocks noGrp="1"/>
          </p:cNvSpPr>
          <p:nvPr>
            <p:ph type="sldNum" sz="quarter" idx="4"/>
          </p:nvPr>
        </p:nvSpPr>
        <p:spPr/>
        <p:txBody>
          <a:bodyPr/>
          <a:lstStyle/>
          <a:p>
            <a:fld id="{54797FC3-DC33-DA47-95F6-F7EB925D69E8}" type="slidenum">
              <a:rPr lang="en-US" smtClean="0"/>
              <a:pPr/>
              <a:t>55</a:t>
            </a:fld>
            <a:endParaRPr lang="en-US"/>
          </a:p>
        </p:txBody>
      </p:sp>
      <p:graphicFrame>
        <p:nvGraphicFramePr>
          <p:cNvPr id="4" name="Table 3">
            <a:extLst>
              <a:ext uri="{FF2B5EF4-FFF2-40B4-BE49-F238E27FC236}">
                <a16:creationId xmlns:a16="http://schemas.microsoft.com/office/drawing/2014/main" id="{379FD956-D220-02E3-752B-940BC29598D1}"/>
              </a:ext>
            </a:extLst>
          </p:cNvPr>
          <p:cNvGraphicFramePr>
            <a:graphicFrameLocks noGrp="1"/>
          </p:cNvGraphicFramePr>
          <p:nvPr>
            <p:extLst>
              <p:ext uri="{D42A27DB-BD31-4B8C-83A1-F6EECF244321}">
                <p14:modId xmlns:p14="http://schemas.microsoft.com/office/powerpoint/2010/main" val="2726683789"/>
              </p:ext>
            </p:extLst>
          </p:nvPr>
        </p:nvGraphicFramePr>
        <p:xfrm>
          <a:off x="0" y="48614"/>
          <a:ext cx="12192000" cy="6904636"/>
        </p:xfrm>
        <a:graphic>
          <a:graphicData uri="http://schemas.openxmlformats.org/drawingml/2006/table">
            <a:tbl>
              <a:tblPr firstRow="1" firstCol="1" bandRow="1"/>
              <a:tblGrid>
                <a:gridCol w="5896132">
                  <a:extLst>
                    <a:ext uri="{9D8B030D-6E8A-4147-A177-3AD203B41FA5}">
                      <a16:colId xmlns:a16="http://schemas.microsoft.com/office/drawing/2014/main" val="2177881073"/>
                    </a:ext>
                  </a:extLst>
                </a:gridCol>
                <a:gridCol w="6295868">
                  <a:extLst>
                    <a:ext uri="{9D8B030D-6E8A-4147-A177-3AD203B41FA5}">
                      <a16:colId xmlns:a16="http://schemas.microsoft.com/office/drawing/2014/main" val="1673075024"/>
                    </a:ext>
                  </a:extLst>
                </a:gridCol>
              </a:tblGrid>
              <a:tr h="3551836">
                <a:tc>
                  <a:txBody>
                    <a:bodyPr/>
                    <a:lstStyle/>
                    <a:p>
                      <a:pPr marL="0" marR="0" algn="ctr" fontAlgn="t">
                        <a:lnSpc>
                          <a:spcPct val="100000"/>
                        </a:lnSpc>
                        <a:spcBef>
                          <a:spcPts val="0"/>
                        </a:spcBef>
                        <a:spcAft>
                          <a:spcPts val="0"/>
                        </a:spcAft>
                      </a:pPr>
                      <a:r>
                        <a:rPr lang="en-US" sz="1600" b="1" i="0"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Positive trends (HI vs. US and/or HI over time), no disparities observable based on available data</a:t>
                      </a:r>
                      <a:r>
                        <a:rPr lang="en-US" sz="1600" b="0" i="0" u="none" strike="noStrike" dirty="0">
                          <a:effectLst/>
                          <a:latin typeface="Calibri" panose="020F0502020204030204" pitchFamily="34" charset="0"/>
                          <a:ea typeface="Times New Roman" panose="02020603050405020304" pitchFamily="18" charset="0"/>
                          <a:cs typeface="Times New Roman" panose="02020603050405020304" pitchFamily="18" charset="0"/>
                        </a:rPr>
                        <a:t> </a:t>
                      </a:r>
                    </a:p>
                    <a:p>
                      <a:pPr marL="0" marR="0" algn="ctr" fontAlgn="t">
                        <a:lnSpc>
                          <a:spcPct val="100000"/>
                        </a:lnSpc>
                        <a:spcBef>
                          <a:spcPts val="0"/>
                        </a:spcBef>
                        <a:spcAft>
                          <a:spcPts val="0"/>
                        </a:spcAft>
                      </a:pPr>
                      <a:r>
                        <a:rPr lang="en-US" sz="1600" b="0" i="1" u="none" strike="noStrike" dirty="0">
                          <a:effectLst/>
                          <a:latin typeface="Calibri" panose="020F0502020204030204" pitchFamily="34" charset="0"/>
                          <a:cs typeface="Times New Roman" panose="02020603050405020304" pitchFamily="18" charset="0"/>
                        </a:rPr>
                        <a:t>NOTE: This does not necessarily mean that no disparities exist.</a:t>
                      </a:r>
                      <a:endParaRPr lang="en-US" sz="1600" dirty="0">
                        <a:effectLst/>
                        <a:latin typeface="Calibri" panose="020F0502020204030204" pitchFamily="34" charset="0"/>
                        <a:ea typeface="Yu Mincho" panose="02020400000000000000" pitchFamily="18" charset="-128"/>
                        <a:cs typeface="Arial" panose="020B0604020202020204" pitchFamily="34" charset="0"/>
                      </a:endParaRPr>
                    </a:p>
                    <a:p>
                      <a:pPr marL="0" marR="0">
                        <a:lnSpc>
                          <a:spcPct val="100000"/>
                        </a:lnSpc>
                        <a:spcBef>
                          <a:spcPts val="0"/>
                        </a:spcBef>
                        <a:spcAft>
                          <a:spcPts val="0"/>
                        </a:spcAft>
                      </a:pP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0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Non-fatal injury hospitalization</a:t>
                      </a:r>
                      <a:endParaRPr lang="en-US" sz="1600" dirty="0">
                        <a:effectLst/>
                        <a:latin typeface="Calibri" panose="020F0502020204030204" pitchFamily="34" charset="0"/>
                        <a:ea typeface="Yu Mincho" panose="02020400000000000000" pitchFamily="18" charset="-128"/>
                        <a:cs typeface="Arial" panose="020B0604020202020204" pitchFamily="34" charset="0"/>
                      </a:endParaRPr>
                    </a:p>
                    <a:p>
                      <a:pPr marL="0" marR="0" algn="ctr">
                        <a:lnSpc>
                          <a:spcPct val="100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Child mortality, overall, (1-4 </a:t>
                      </a:r>
                      <a:r>
                        <a:rPr lang="en-US" sz="1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yrs</a:t>
                      </a: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and (5-9 </a:t>
                      </a:r>
                      <a:r>
                        <a:rPr lang="en-US" sz="1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yrs</a:t>
                      </a: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1600" dirty="0">
                        <a:effectLst/>
                        <a:latin typeface="Calibri" panose="020F0502020204030204" pitchFamily="34" charset="0"/>
                        <a:ea typeface="Yu Mincho" panose="02020400000000000000" pitchFamily="18" charset="-128"/>
                        <a:cs typeface="Arial" panose="020B0604020202020204" pitchFamily="34" charset="0"/>
                      </a:endParaRPr>
                    </a:p>
                    <a:p>
                      <a:pPr marL="0" marR="0" algn="ctr">
                        <a:lnSpc>
                          <a:spcPct val="100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Children (3-17 </a:t>
                      </a:r>
                      <a:r>
                        <a:rPr lang="en-US" sz="1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yrs</a:t>
                      </a: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with mental health treatment</a:t>
                      </a:r>
                      <a:endParaRPr lang="en-US" sz="1600" dirty="0">
                        <a:effectLst/>
                        <a:latin typeface="Calibri" panose="020F0502020204030204" pitchFamily="34" charset="0"/>
                        <a:ea typeface="Yu Mincho" panose="02020400000000000000" pitchFamily="18" charset="-128"/>
                        <a:cs typeface="Arial" panose="020B0604020202020204" pitchFamily="34" charset="0"/>
                      </a:endParaRPr>
                    </a:p>
                    <a:p>
                      <a:pPr marL="0" marR="0" algn="ctr">
                        <a:lnSpc>
                          <a:spcPct val="100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Children (6-11 </a:t>
                      </a:r>
                      <a:r>
                        <a:rPr lang="en-US" sz="1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yrs</a:t>
                      </a: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with a medical home</a:t>
                      </a:r>
                      <a:endParaRPr lang="en-US" sz="1600" dirty="0">
                        <a:effectLst/>
                        <a:latin typeface="Calibri" panose="020F0502020204030204" pitchFamily="34" charset="0"/>
                        <a:ea typeface="Yu Mincho" panose="02020400000000000000" pitchFamily="18" charset="-128"/>
                        <a:cs typeface="Arial" panose="020B0604020202020204" pitchFamily="34" charset="0"/>
                      </a:endParaRPr>
                    </a:p>
                    <a:p>
                      <a:pPr marL="0" marR="0" algn="ctr">
                        <a:lnSpc>
                          <a:spcPct val="100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Medical home components: care coordination, family-centered care</a:t>
                      </a:r>
                      <a:endParaRPr lang="en-US" sz="1600" dirty="0">
                        <a:effectLst/>
                        <a:latin typeface="Calibri" panose="020F0502020204030204" pitchFamily="34" charset="0"/>
                        <a:ea typeface="Yu Mincho" panose="02020400000000000000" pitchFamily="18" charset="-128"/>
                        <a:cs typeface="Arial" panose="020B0604020202020204" pitchFamily="34" charset="0"/>
                      </a:endParaRPr>
                    </a:p>
                    <a:p>
                      <a:pPr marL="0" marR="0" algn="ctr">
                        <a:lnSpc>
                          <a:spcPct val="100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Adequate and continuous insurance (0-5 </a:t>
                      </a:r>
                      <a:r>
                        <a:rPr lang="en-US" sz="1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yrs</a:t>
                      </a: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and (6-11 </a:t>
                      </a:r>
                      <a:r>
                        <a:rPr lang="en-US" sz="1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yrs</a:t>
                      </a: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1600" dirty="0">
                        <a:effectLst/>
                        <a:latin typeface="Calibri" panose="020F0502020204030204" pitchFamily="34" charset="0"/>
                        <a:ea typeface="Yu Mincho" panose="02020400000000000000" pitchFamily="18" charset="-128"/>
                        <a:cs typeface="Arial" panose="020B0604020202020204" pitchFamily="34" charset="0"/>
                      </a:endParaRPr>
                    </a:p>
                    <a:p>
                      <a:pPr marL="0" marR="0" algn="ctr">
                        <a:lnSpc>
                          <a:spcPct val="100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Developmental screening</a:t>
                      </a:r>
                      <a:endParaRPr lang="en-US" sz="1600" dirty="0">
                        <a:effectLst/>
                        <a:latin typeface="Calibri" panose="020F0502020204030204" pitchFamily="34" charset="0"/>
                        <a:ea typeface="Yu Mincho" panose="02020400000000000000" pitchFamily="18" charset="-128"/>
                        <a:cs typeface="Arial" panose="020B0604020202020204" pitchFamily="34" charset="0"/>
                      </a:endParaRPr>
                    </a:p>
                    <a:p>
                      <a:pPr marL="0" marR="0" algn="ctr">
                        <a:lnSpc>
                          <a:spcPct val="100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Preventative dental visit (1-5 </a:t>
                      </a:r>
                      <a:r>
                        <a:rPr lang="en-US" sz="1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yrs</a:t>
                      </a: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and (6-11 </a:t>
                      </a:r>
                      <a:r>
                        <a:rPr lang="en-US" sz="1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yrs</a:t>
                      </a: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1600" dirty="0">
                        <a:effectLst/>
                        <a:latin typeface="Calibri" panose="020F0502020204030204" pitchFamily="34" charset="0"/>
                        <a:ea typeface="Yu Mincho" panose="02020400000000000000" pitchFamily="18" charset="-128"/>
                        <a:cs typeface="Arial" panose="020B0604020202020204" pitchFamily="34" charset="0"/>
                      </a:endParaRPr>
                    </a:p>
                    <a:p>
                      <a:pPr marL="0" marR="0" algn="ctr">
                        <a:lnSpc>
                          <a:spcPct val="100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Children with annual flu vaccination (2-4 </a:t>
                      </a:r>
                      <a:r>
                        <a:rPr lang="en-US" sz="1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yrs</a:t>
                      </a: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and (5-12 </a:t>
                      </a:r>
                      <a:r>
                        <a:rPr lang="en-US" sz="1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yrs</a:t>
                      </a: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1600" dirty="0">
                        <a:effectLst/>
                        <a:latin typeface="Calibri" panose="020F0502020204030204" pitchFamily="34" charset="0"/>
                        <a:ea typeface="Yu Mincho" panose="02020400000000000000" pitchFamily="18" charset="-128"/>
                        <a:cs typeface="Arial" panose="020B0604020202020204" pitchFamily="34" charset="0"/>
                      </a:endParaRPr>
                    </a:p>
                    <a:p>
                      <a:pPr marL="0" marR="0" algn="ctr">
                        <a:lnSpc>
                          <a:spcPct val="100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Someone living in household who smokes (6-11 </a:t>
                      </a:r>
                      <a:r>
                        <a:rPr lang="en-US" sz="1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yrs</a:t>
                      </a: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1600" dirty="0">
                        <a:effectLst/>
                        <a:latin typeface="Calibri" panose="020F0502020204030204" pitchFamily="34" charset="0"/>
                        <a:ea typeface="Yu Mincho" panose="02020400000000000000" pitchFamily="18" charset="-128"/>
                        <a:cs typeface="Arial" panose="020B0604020202020204" pitchFamily="34" charset="0"/>
                      </a:endParaRPr>
                    </a:p>
                  </a:txBody>
                  <a:tcPr marL="47484" marR="47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600" b="1" i="0"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Positive trends (HI vs. US and/or HI over time), but disparities observable in available data</a:t>
                      </a:r>
                      <a:endParaRPr lang="en-US" sz="1600" dirty="0">
                        <a:effectLst/>
                        <a:latin typeface="Calibri" panose="020F0502020204030204" pitchFamily="34" charset="0"/>
                        <a:ea typeface="Yu Mincho" panose="02020400000000000000" pitchFamily="18" charset="-128"/>
                        <a:cs typeface="Arial" panose="020B0604020202020204" pitchFamily="34" charset="0"/>
                      </a:endParaRPr>
                    </a:p>
                    <a:p>
                      <a:pPr marL="0" marR="0">
                        <a:lnSpc>
                          <a:spcPct val="100000"/>
                        </a:lnSpc>
                        <a:spcBef>
                          <a:spcPts val="0"/>
                        </a:spcBef>
                        <a:spcAft>
                          <a:spcPts val="0"/>
                        </a:spcAft>
                      </a:pP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0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Children (0-17 </a:t>
                      </a:r>
                      <a:r>
                        <a:rPr lang="en-US" sz="1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yrs</a:t>
                      </a: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in very good or excellent health</a:t>
                      </a:r>
                      <a:endParaRPr lang="en-US" sz="1600" dirty="0">
                        <a:effectLst/>
                        <a:latin typeface="Calibri" panose="020F0502020204030204" pitchFamily="34" charset="0"/>
                        <a:ea typeface="Yu Mincho" panose="02020400000000000000" pitchFamily="18" charset="-128"/>
                        <a:cs typeface="Arial" panose="020B0604020202020204" pitchFamily="34" charset="0"/>
                      </a:endParaRPr>
                    </a:p>
                    <a:p>
                      <a:pPr marL="0" marR="0" algn="ctr">
                        <a:lnSpc>
                          <a:spcPct val="100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Attempted suicide resulting in injury or treatment</a:t>
                      </a:r>
                      <a:endParaRPr lang="en-US" sz="1600" dirty="0">
                        <a:effectLst/>
                        <a:latin typeface="Calibri" panose="020F0502020204030204" pitchFamily="34" charset="0"/>
                        <a:ea typeface="Yu Mincho" panose="02020400000000000000" pitchFamily="18" charset="-128"/>
                        <a:cs typeface="Arial" panose="020B0604020202020204" pitchFamily="34" charset="0"/>
                      </a:endParaRPr>
                    </a:p>
                    <a:p>
                      <a:pPr marL="0" marR="0" algn="ctr">
                        <a:lnSpc>
                          <a:spcPct val="100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Preventative dental visit (1-17 </a:t>
                      </a:r>
                      <a:r>
                        <a:rPr lang="en-US" sz="1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yrs</a:t>
                      </a: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1600" dirty="0">
                        <a:effectLst/>
                        <a:latin typeface="Calibri" panose="020F0502020204030204" pitchFamily="34" charset="0"/>
                        <a:ea typeface="Yu Mincho" panose="02020400000000000000" pitchFamily="18" charset="-128"/>
                        <a:cs typeface="Arial" panose="020B0604020202020204" pitchFamily="34" charset="0"/>
                      </a:endParaRPr>
                    </a:p>
                    <a:p>
                      <a:pPr marL="0" marR="0" algn="ctr">
                        <a:lnSpc>
                          <a:spcPct val="100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Adequate and continuous insurance (0-17 </a:t>
                      </a:r>
                      <a:r>
                        <a:rPr lang="en-US" sz="1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yrs</a:t>
                      </a: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1600" dirty="0">
                        <a:effectLst/>
                        <a:latin typeface="Calibri" panose="020F0502020204030204" pitchFamily="34" charset="0"/>
                        <a:ea typeface="Yu Mincho" panose="02020400000000000000" pitchFamily="18" charset="-128"/>
                        <a:cs typeface="Arial" panose="020B0604020202020204" pitchFamily="34" charset="0"/>
                      </a:endParaRPr>
                    </a:p>
                    <a:p>
                      <a:pPr marL="0" marR="0" algn="ctr">
                        <a:lnSpc>
                          <a:spcPct val="100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Child vaccination- 7-vaccine series by 24 months</a:t>
                      </a:r>
                      <a:endParaRPr lang="en-US" sz="1600" dirty="0">
                        <a:effectLst/>
                        <a:latin typeface="Calibri" panose="020F0502020204030204" pitchFamily="34" charset="0"/>
                        <a:ea typeface="Yu Mincho" panose="02020400000000000000" pitchFamily="18" charset="-128"/>
                        <a:cs typeface="Arial" panose="020B0604020202020204" pitchFamily="34" charset="0"/>
                      </a:endParaRPr>
                    </a:p>
                    <a:p>
                      <a:pPr marL="0" marR="0" algn="ctr">
                        <a:lnSpc>
                          <a:spcPct val="100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Someone living in household who smokes (0-17 </a:t>
                      </a:r>
                      <a:r>
                        <a:rPr lang="en-US" sz="1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yrs</a:t>
                      </a: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1600" dirty="0">
                        <a:effectLst/>
                        <a:latin typeface="Calibri" panose="020F0502020204030204" pitchFamily="34" charset="0"/>
                        <a:ea typeface="Yu Mincho" panose="02020400000000000000" pitchFamily="18" charset="-128"/>
                        <a:cs typeface="Arial" panose="020B0604020202020204" pitchFamily="34" charset="0"/>
                      </a:endParaRPr>
                    </a:p>
                    <a:p>
                      <a:pPr marL="0" marR="0" algn="ctr">
                        <a:lnSpc>
                          <a:spcPct val="100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Ever tried cigarettes*</a:t>
                      </a:r>
                      <a:endParaRPr lang="en-US" sz="1600" dirty="0">
                        <a:effectLst/>
                        <a:latin typeface="Calibri" panose="020F0502020204030204" pitchFamily="34" charset="0"/>
                        <a:ea typeface="Yu Mincho" panose="02020400000000000000" pitchFamily="18" charset="-128"/>
                        <a:cs typeface="Arial" panose="020B0604020202020204" pitchFamily="34" charset="0"/>
                      </a:endParaRPr>
                    </a:p>
                    <a:p>
                      <a:pPr marL="0" marR="0" algn="ctr">
                        <a:lnSpc>
                          <a:spcPct val="100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Current cigarette smoker*</a:t>
                      </a:r>
                      <a:endParaRPr lang="en-US" sz="1600" dirty="0">
                        <a:effectLst/>
                        <a:latin typeface="Calibri" panose="020F0502020204030204" pitchFamily="34" charset="0"/>
                        <a:ea typeface="Yu Mincho" panose="02020400000000000000" pitchFamily="18" charset="-128"/>
                        <a:cs typeface="Arial" panose="020B0604020202020204" pitchFamily="34" charset="0"/>
                      </a:endParaRPr>
                    </a:p>
                    <a:p>
                      <a:pPr marL="0" marR="0" algn="ctr">
                        <a:lnSpc>
                          <a:spcPct val="100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Current e-cigarette (vape) user</a:t>
                      </a:r>
                      <a:endParaRPr lang="en-US" sz="1600" dirty="0">
                        <a:effectLst/>
                        <a:latin typeface="Calibri" panose="020F0502020204030204" pitchFamily="34" charset="0"/>
                        <a:ea typeface="Yu Mincho" panose="02020400000000000000" pitchFamily="18" charset="-128"/>
                        <a:cs typeface="Arial" panose="020B0604020202020204" pitchFamily="34" charset="0"/>
                      </a:endParaRPr>
                    </a:p>
                    <a:p>
                      <a:pPr marL="0" marR="0" algn="ctr">
                        <a:lnSpc>
                          <a:spcPct val="100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Current drinker*</a:t>
                      </a:r>
                      <a:endParaRPr lang="en-US" sz="1600" dirty="0">
                        <a:effectLst/>
                        <a:latin typeface="Calibri" panose="020F0502020204030204" pitchFamily="34" charset="0"/>
                        <a:ea typeface="Yu Mincho" panose="02020400000000000000" pitchFamily="18" charset="-128"/>
                        <a:cs typeface="Arial" panose="020B0604020202020204" pitchFamily="34" charset="0"/>
                      </a:endParaRPr>
                    </a:p>
                    <a:p>
                      <a:pPr marL="0" marR="0" algn="ctr">
                        <a:lnSpc>
                          <a:spcPct val="100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Binge drinker</a:t>
                      </a:r>
                      <a:endParaRPr lang="en-US" sz="1600" dirty="0">
                        <a:effectLst/>
                        <a:latin typeface="Calibri" panose="020F0502020204030204" pitchFamily="34" charset="0"/>
                        <a:ea typeface="Yu Mincho" panose="02020400000000000000" pitchFamily="18" charset="-128"/>
                        <a:cs typeface="Arial" panose="020B0604020202020204" pitchFamily="34" charset="0"/>
                      </a:endParaRPr>
                    </a:p>
                  </a:txBody>
                  <a:tcPr marL="47484" marR="47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86138684"/>
                  </a:ext>
                </a:extLst>
              </a:tr>
              <a:tr h="3320812">
                <a:tc>
                  <a:txBody>
                    <a:bodyPr/>
                    <a:lstStyle/>
                    <a:p>
                      <a:pPr marL="0" marR="0" algn="ctr" fontAlgn="t">
                        <a:lnSpc>
                          <a:spcPct val="100000"/>
                        </a:lnSpc>
                        <a:spcBef>
                          <a:spcPts val="0"/>
                        </a:spcBef>
                        <a:spcAft>
                          <a:spcPts val="0"/>
                        </a:spcAft>
                      </a:pPr>
                      <a:r>
                        <a:rPr lang="en-US" sz="1600" b="1" i="0"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Negative trends (HI vs. US and/or HI over time), no disparities observable based on available data</a:t>
                      </a:r>
                      <a:r>
                        <a:rPr lang="en-US" sz="1600" b="0" i="0" u="none" strike="noStrike" dirty="0">
                          <a:effectLst/>
                          <a:latin typeface="Calibri" panose="020F0502020204030204" pitchFamily="34" charset="0"/>
                          <a:ea typeface="Times New Roman" panose="02020603050405020304" pitchFamily="18" charset="0"/>
                          <a:cs typeface="Times New Roman" panose="02020603050405020304" pitchFamily="18" charset="0"/>
                        </a:rPr>
                        <a:t> </a:t>
                      </a:r>
                    </a:p>
                    <a:p>
                      <a:pPr marL="0" marR="0" algn="ctr" fontAlgn="t">
                        <a:lnSpc>
                          <a:spcPct val="100000"/>
                        </a:lnSpc>
                        <a:spcBef>
                          <a:spcPts val="0"/>
                        </a:spcBef>
                        <a:spcAft>
                          <a:spcPts val="0"/>
                        </a:spcAft>
                      </a:pPr>
                      <a:r>
                        <a:rPr lang="en-US" sz="1600" b="0" i="1" u="none" strike="noStrike" dirty="0">
                          <a:effectLst/>
                          <a:latin typeface="Calibri" panose="020F0502020204030204" pitchFamily="34" charset="0"/>
                          <a:cs typeface="Times New Roman" panose="02020603050405020304" pitchFamily="18" charset="0"/>
                        </a:rPr>
                        <a:t>NOTE: This does not necessarily mean that no disparities exist.</a:t>
                      </a:r>
                      <a:endParaRPr lang="en-US" sz="1600" b="0" i="0" u="none" strike="noStrike" dirty="0">
                        <a:effectLst/>
                        <a:latin typeface="Arial" panose="020B0604020202020204" pitchFamily="34" charset="0"/>
                      </a:endParaRPr>
                    </a:p>
                    <a:p>
                      <a:pPr marL="0" marR="0" algn="ctr">
                        <a:lnSpc>
                          <a:spcPct val="100000"/>
                        </a:lnSpc>
                        <a:spcBef>
                          <a:spcPts val="0"/>
                        </a:spcBef>
                        <a:spcAft>
                          <a:spcPts val="0"/>
                        </a:spcAft>
                      </a:pPr>
                      <a:endParaRPr lang="en-US" sz="1600" dirty="0">
                        <a:effectLst/>
                        <a:latin typeface="Calibri" panose="020F0502020204030204" pitchFamily="34" charset="0"/>
                        <a:ea typeface="Yu Mincho" panose="02020400000000000000" pitchFamily="18" charset="-128"/>
                        <a:cs typeface="Arial" panose="020B0604020202020204" pitchFamily="34" charset="0"/>
                      </a:endParaRPr>
                    </a:p>
                    <a:p>
                      <a:pPr marL="0" marR="0" algn="ctr">
                        <a:lnSpc>
                          <a:spcPct val="100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Children in very good or excellent health (0-5 </a:t>
                      </a:r>
                      <a:r>
                        <a:rPr lang="en-US" sz="1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yrs</a:t>
                      </a: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and (6-11 </a:t>
                      </a:r>
                      <a:r>
                        <a:rPr lang="en-US" sz="1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yrs</a:t>
                      </a: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1600" dirty="0">
                        <a:effectLst/>
                        <a:latin typeface="Calibri" panose="020F0502020204030204" pitchFamily="34" charset="0"/>
                        <a:ea typeface="Yu Mincho" panose="02020400000000000000" pitchFamily="18" charset="-128"/>
                        <a:cs typeface="Arial" panose="020B0604020202020204" pitchFamily="34" charset="0"/>
                      </a:endParaRPr>
                    </a:p>
                    <a:p>
                      <a:pPr marL="0" marR="0" algn="ctr">
                        <a:lnSpc>
                          <a:spcPct val="100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Children (6-11 </a:t>
                      </a:r>
                      <a:r>
                        <a:rPr lang="en-US" sz="1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yrs</a:t>
                      </a: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with mental health treatment</a:t>
                      </a:r>
                      <a:endParaRPr lang="en-US" sz="1600" dirty="0">
                        <a:effectLst/>
                        <a:latin typeface="Calibri" panose="020F0502020204030204" pitchFamily="34" charset="0"/>
                        <a:ea typeface="Yu Mincho" panose="02020400000000000000" pitchFamily="18" charset="-128"/>
                        <a:cs typeface="Arial" panose="020B0604020202020204" pitchFamily="34" charset="0"/>
                      </a:endParaRPr>
                    </a:p>
                    <a:p>
                      <a:pPr marL="0" marR="0" algn="ctr">
                        <a:lnSpc>
                          <a:spcPct val="100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Physical activity (everyday)</a:t>
                      </a:r>
                      <a:endParaRPr lang="en-US" sz="1600" dirty="0">
                        <a:effectLst/>
                        <a:latin typeface="Calibri" panose="020F0502020204030204" pitchFamily="34" charset="0"/>
                        <a:ea typeface="Yu Mincho" panose="02020400000000000000" pitchFamily="18" charset="-128"/>
                        <a:cs typeface="Arial" panose="020B0604020202020204" pitchFamily="34" charset="0"/>
                      </a:endParaRPr>
                    </a:p>
                    <a:p>
                      <a:pPr marL="0" marR="0" algn="ctr">
                        <a:lnSpc>
                          <a:spcPct val="100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Children (0-5 </a:t>
                      </a:r>
                      <a:r>
                        <a:rPr lang="en-US" sz="1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yrs</a:t>
                      </a: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with a medical home</a:t>
                      </a:r>
                      <a:endParaRPr lang="en-US" sz="1600" dirty="0">
                        <a:effectLst/>
                        <a:latin typeface="Calibri" panose="020F0502020204030204" pitchFamily="34" charset="0"/>
                        <a:ea typeface="Yu Mincho" panose="02020400000000000000" pitchFamily="18" charset="-128"/>
                        <a:cs typeface="Arial" panose="020B0604020202020204" pitchFamily="34" charset="0"/>
                      </a:endParaRPr>
                    </a:p>
                    <a:p>
                      <a:pPr marL="0" marR="0" algn="ctr">
                        <a:lnSpc>
                          <a:spcPct val="100000"/>
                        </a:lnSpc>
                        <a:spcBef>
                          <a:spcPts val="0"/>
                        </a:spcBef>
                        <a:spcAft>
                          <a:spcPts val="0"/>
                        </a:spcAft>
                      </a:pPr>
                      <a:r>
                        <a:rPr lang="en-US" sz="1600" dirty="0">
                          <a:solidFill>
                            <a:srgbClr val="000000"/>
                          </a:solidFill>
                          <a:effectLst/>
                          <a:latin typeface="Calibri" panose="020F0502020204030204" pitchFamily="34" charset="0"/>
                          <a:ea typeface="Yu Mincho" panose="02020400000000000000" pitchFamily="18" charset="-128"/>
                          <a:cs typeface="Arial" panose="020B0604020202020204" pitchFamily="34" charset="0"/>
                        </a:rPr>
                        <a:t>Medical home components: personal doctor/nurse, referrals, usual source of care</a:t>
                      </a:r>
                      <a:endParaRPr lang="en-US" sz="1600" dirty="0">
                        <a:effectLst/>
                        <a:latin typeface="Calibri" panose="020F0502020204030204" pitchFamily="34" charset="0"/>
                        <a:ea typeface="Yu Mincho" panose="02020400000000000000" pitchFamily="18" charset="-128"/>
                        <a:cs typeface="Arial" panose="020B0604020202020204" pitchFamily="34" charset="0"/>
                      </a:endParaRPr>
                    </a:p>
                    <a:p>
                      <a:pPr marL="0" marR="0" algn="ctr">
                        <a:lnSpc>
                          <a:spcPct val="100000"/>
                        </a:lnSpc>
                        <a:spcBef>
                          <a:spcPts val="0"/>
                        </a:spcBef>
                        <a:spcAft>
                          <a:spcPts val="0"/>
                        </a:spcAft>
                      </a:pPr>
                      <a:r>
                        <a:rPr lang="en-US" sz="1600" dirty="0">
                          <a:solidFill>
                            <a:srgbClr val="000000"/>
                          </a:solidFill>
                          <a:effectLst/>
                          <a:latin typeface="Calibri" panose="020F0502020204030204" pitchFamily="34" charset="0"/>
                          <a:ea typeface="Yu Mincho" panose="02020400000000000000" pitchFamily="18" charset="-128"/>
                          <a:cs typeface="Arial" panose="020B0604020202020204" pitchFamily="34" charset="0"/>
                        </a:rPr>
                        <a:t>Preventive health visit (0-17 </a:t>
                      </a:r>
                      <a:r>
                        <a:rPr lang="en-US" sz="1600" dirty="0" err="1">
                          <a:solidFill>
                            <a:srgbClr val="000000"/>
                          </a:solidFill>
                          <a:effectLst/>
                          <a:latin typeface="Calibri" panose="020F0502020204030204" pitchFamily="34" charset="0"/>
                          <a:ea typeface="Yu Mincho" panose="02020400000000000000" pitchFamily="18" charset="-128"/>
                          <a:cs typeface="Arial" panose="020B0604020202020204" pitchFamily="34" charset="0"/>
                        </a:rPr>
                        <a:t>yrs</a:t>
                      </a:r>
                      <a:r>
                        <a:rPr lang="en-US" sz="1600" dirty="0">
                          <a:solidFill>
                            <a:srgbClr val="000000"/>
                          </a:solidFill>
                          <a:effectLst/>
                          <a:latin typeface="Calibri" panose="020F0502020204030204" pitchFamily="34" charset="0"/>
                          <a:ea typeface="Yu Mincho" panose="02020400000000000000" pitchFamily="18" charset="-128"/>
                          <a:cs typeface="Arial" panose="020B0604020202020204" pitchFamily="34" charset="0"/>
                        </a:rPr>
                        <a:t>), (0-5 </a:t>
                      </a:r>
                      <a:r>
                        <a:rPr lang="en-US" sz="1600" dirty="0" err="1">
                          <a:solidFill>
                            <a:srgbClr val="000000"/>
                          </a:solidFill>
                          <a:effectLst/>
                          <a:latin typeface="Calibri" panose="020F0502020204030204" pitchFamily="34" charset="0"/>
                          <a:ea typeface="Yu Mincho" panose="02020400000000000000" pitchFamily="18" charset="-128"/>
                          <a:cs typeface="Arial" panose="020B0604020202020204" pitchFamily="34" charset="0"/>
                        </a:rPr>
                        <a:t>yrs</a:t>
                      </a:r>
                      <a:r>
                        <a:rPr lang="en-US" sz="1600" dirty="0">
                          <a:solidFill>
                            <a:srgbClr val="000000"/>
                          </a:solidFill>
                          <a:effectLst/>
                          <a:latin typeface="Calibri" panose="020F0502020204030204" pitchFamily="34" charset="0"/>
                          <a:ea typeface="Yu Mincho" panose="02020400000000000000" pitchFamily="18" charset="-128"/>
                          <a:cs typeface="Arial" panose="020B0604020202020204" pitchFamily="34" charset="0"/>
                        </a:rPr>
                        <a:t>), and (6-11 </a:t>
                      </a:r>
                      <a:r>
                        <a:rPr lang="en-US" sz="1600" dirty="0" err="1">
                          <a:solidFill>
                            <a:srgbClr val="000000"/>
                          </a:solidFill>
                          <a:effectLst/>
                          <a:latin typeface="Calibri" panose="020F0502020204030204" pitchFamily="34" charset="0"/>
                          <a:ea typeface="Yu Mincho" panose="02020400000000000000" pitchFamily="18" charset="-128"/>
                          <a:cs typeface="Arial" panose="020B0604020202020204" pitchFamily="34" charset="0"/>
                        </a:rPr>
                        <a:t>yrs</a:t>
                      </a:r>
                      <a:r>
                        <a:rPr lang="en-US" sz="1600" dirty="0">
                          <a:solidFill>
                            <a:srgbClr val="000000"/>
                          </a:solidFill>
                          <a:effectLst/>
                          <a:latin typeface="Calibri" panose="020F0502020204030204" pitchFamily="34" charset="0"/>
                          <a:ea typeface="Yu Mincho" panose="02020400000000000000" pitchFamily="18" charset="-128"/>
                          <a:cs typeface="Arial" panose="020B0604020202020204" pitchFamily="34" charset="0"/>
                        </a:rPr>
                        <a:t>)</a:t>
                      </a:r>
                      <a:endParaRPr lang="en-US" sz="1600" dirty="0">
                        <a:effectLst/>
                        <a:latin typeface="Calibri" panose="020F0502020204030204" pitchFamily="34" charset="0"/>
                        <a:ea typeface="Yu Mincho" panose="02020400000000000000" pitchFamily="18" charset="-128"/>
                        <a:cs typeface="Arial" panose="020B0604020202020204" pitchFamily="34" charset="0"/>
                      </a:endParaRPr>
                    </a:p>
                    <a:p>
                      <a:pPr marL="0" marR="0" algn="ctr">
                        <a:lnSpc>
                          <a:spcPct val="100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Children with annual flu vaccination (6 mos-17 </a:t>
                      </a:r>
                      <a:r>
                        <a:rPr lang="en-US" sz="1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yrs</a:t>
                      </a: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and (6-23 </a:t>
                      </a:r>
                      <a:r>
                        <a:rPr lang="en-US" sz="1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mos</a:t>
                      </a: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1600" dirty="0">
                        <a:effectLst/>
                        <a:latin typeface="Calibri" panose="020F0502020204030204" pitchFamily="34" charset="0"/>
                        <a:ea typeface="Yu Mincho" panose="02020400000000000000" pitchFamily="18" charset="-128"/>
                        <a:cs typeface="Arial" panose="020B0604020202020204" pitchFamily="34" charset="0"/>
                      </a:endParaRPr>
                    </a:p>
                  </a:txBody>
                  <a:tcPr marL="47484" marR="47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600" b="1" i="0"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Negative trends (HI vs. US and/or HI over time), and disparities observable in available data</a:t>
                      </a:r>
                      <a:endParaRPr lang="en-US" sz="1600" dirty="0">
                        <a:effectLst/>
                        <a:latin typeface="Calibri" panose="020F0502020204030204" pitchFamily="34" charset="0"/>
                        <a:ea typeface="Yu Mincho" panose="02020400000000000000" pitchFamily="18" charset="-128"/>
                        <a:cs typeface="Arial" panose="020B0604020202020204" pitchFamily="34" charset="0"/>
                      </a:endParaRPr>
                    </a:p>
                    <a:p>
                      <a:pPr marL="0" marR="0">
                        <a:lnSpc>
                          <a:spcPct val="100000"/>
                        </a:lnSpc>
                        <a:spcBef>
                          <a:spcPts val="0"/>
                        </a:spcBef>
                        <a:spcAft>
                          <a:spcPts val="0"/>
                        </a:spcAft>
                      </a:pP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0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Children (1-17 </a:t>
                      </a:r>
                      <a:r>
                        <a:rPr lang="en-US" sz="1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yrs</a:t>
                      </a: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with decayed teeth or cavities</a:t>
                      </a:r>
                      <a:endParaRPr lang="en-US" sz="1600" dirty="0">
                        <a:effectLst/>
                        <a:latin typeface="Calibri" panose="020F0502020204030204" pitchFamily="34" charset="0"/>
                        <a:ea typeface="Yu Mincho" panose="02020400000000000000" pitchFamily="18" charset="-128"/>
                        <a:cs typeface="Arial" panose="020B0604020202020204" pitchFamily="34" charset="0"/>
                      </a:endParaRPr>
                    </a:p>
                    <a:p>
                      <a:pPr marL="0" marR="0" algn="ctr">
                        <a:lnSpc>
                          <a:spcPct val="100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Had depression within ever*</a:t>
                      </a:r>
                      <a:endParaRPr lang="en-US" sz="1600" dirty="0">
                        <a:effectLst/>
                        <a:latin typeface="Calibri" panose="020F0502020204030204" pitchFamily="34" charset="0"/>
                        <a:ea typeface="Yu Mincho" panose="02020400000000000000" pitchFamily="18" charset="-128"/>
                        <a:cs typeface="Arial" panose="020B0604020202020204" pitchFamily="34" charset="0"/>
                      </a:endParaRPr>
                    </a:p>
                    <a:p>
                      <a:pPr marL="0" marR="0" algn="ctr">
                        <a:lnSpc>
                          <a:spcPct val="100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Children (0-17 </a:t>
                      </a:r>
                      <a:r>
                        <a:rPr lang="en-US" sz="1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yrs</a:t>
                      </a: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with a medical home</a:t>
                      </a:r>
                      <a:endParaRPr lang="en-US" sz="1600" dirty="0">
                        <a:effectLst/>
                        <a:latin typeface="Calibri" panose="020F0502020204030204" pitchFamily="34" charset="0"/>
                        <a:ea typeface="Yu Mincho" panose="02020400000000000000" pitchFamily="18" charset="-128"/>
                        <a:cs typeface="Arial" panose="020B0604020202020204" pitchFamily="34" charset="0"/>
                      </a:endParaRPr>
                    </a:p>
                    <a:p>
                      <a:pPr marL="0" marR="0" algn="ctr">
                        <a:lnSpc>
                          <a:spcPct val="100000"/>
                        </a:lnSpc>
                        <a:spcBef>
                          <a:spcPts val="0"/>
                        </a:spcBef>
                        <a:spcAft>
                          <a:spcPts val="0"/>
                        </a:spcAft>
                      </a:pPr>
                      <a:r>
                        <a:rPr lang="en-US" sz="1600" dirty="0">
                          <a:solidFill>
                            <a:srgbClr val="000000"/>
                          </a:solidFill>
                          <a:effectLst/>
                          <a:latin typeface="Calibri" panose="020F0502020204030204" pitchFamily="34" charset="0"/>
                          <a:ea typeface="Yu Mincho" panose="02020400000000000000" pitchFamily="18" charset="-128"/>
                          <a:cs typeface="Arial" panose="020B0604020202020204" pitchFamily="34" charset="0"/>
                        </a:rPr>
                        <a:t>Someone living in the household who smokes (0-17 </a:t>
                      </a:r>
                      <a:r>
                        <a:rPr lang="en-US" sz="1600" dirty="0" err="1">
                          <a:solidFill>
                            <a:srgbClr val="000000"/>
                          </a:solidFill>
                          <a:effectLst/>
                          <a:latin typeface="Calibri" panose="020F0502020204030204" pitchFamily="34" charset="0"/>
                          <a:ea typeface="Yu Mincho" panose="02020400000000000000" pitchFamily="18" charset="-128"/>
                          <a:cs typeface="Arial" panose="020B0604020202020204" pitchFamily="34" charset="0"/>
                        </a:rPr>
                        <a:t>yrs</a:t>
                      </a:r>
                      <a:r>
                        <a:rPr lang="en-US" sz="1600" dirty="0">
                          <a:solidFill>
                            <a:srgbClr val="000000"/>
                          </a:solidFill>
                          <a:effectLst/>
                          <a:latin typeface="Calibri" panose="020F0502020204030204" pitchFamily="34" charset="0"/>
                          <a:ea typeface="Yu Mincho" panose="02020400000000000000" pitchFamily="18" charset="-128"/>
                          <a:cs typeface="Arial" panose="020B0604020202020204" pitchFamily="34" charset="0"/>
                        </a:rPr>
                        <a:t>)</a:t>
                      </a:r>
                      <a:endParaRPr lang="en-US" sz="1600" dirty="0">
                        <a:effectLst/>
                        <a:latin typeface="Calibri" panose="020F0502020204030204" pitchFamily="34" charset="0"/>
                        <a:ea typeface="Yu Mincho" panose="02020400000000000000" pitchFamily="18" charset="-128"/>
                        <a:cs typeface="Arial" panose="020B0604020202020204" pitchFamily="34" charset="0"/>
                      </a:endParaRPr>
                    </a:p>
                    <a:p>
                      <a:pPr marL="0" marR="0" algn="ctr">
                        <a:lnSpc>
                          <a:spcPct val="100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Marijuana use</a:t>
                      </a:r>
                    </a:p>
                    <a:p>
                      <a:pPr marL="0" marR="0" lvl="0" indent="0" algn="ctr" defTabSz="914354" rtl="0" eaLnBrk="1" fontAlgn="auto" latinLnBrk="0" hangingPunct="1">
                        <a:lnSpc>
                          <a:spcPct val="100000"/>
                        </a:lnSpc>
                        <a:spcBef>
                          <a:spcPts val="0"/>
                        </a:spcBef>
                        <a:spcAft>
                          <a:spcPts val="0"/>
                        </a:spcAft>
                        <a:buClrTx/>
                        <a:buSzTx/>
                        <a:buFontTx/>
                        <a:buNone/>
                        <a:tabLst/>
                        <a:defRPr/>
                      </a:pPr>
                      <a:endParaRPr lang="en-US" sz="1600" dirty="0"/>
                    </a:p>
                    <a:p>
                      <a:pPr marL="0" marR="0" lvl="0" indent="0" algn="ctr" defTabSz="914354" rtl="0" eaLnBrk="1" fontAlgn="auto" latinLnBrk="0" hangingPunct="1">
                        <a:lnSpc>
                          <a:spcPct val="100000"/>
                        </a:lnSpc>
                        <a:spcBef>
                          <a:spcPts val="0"/>
                        </a:spcBef>
                        <a:spcAft>
                          <a:spcPts val="0"/>
                        </a:spcAft>
                        <a:buClrTx/>
                        <a:buSzTx/>
                        <a:buFontTx/>
                        <a:buNone/>
                        <a:tabLst/>
                        <a:defRPr/>
                      </a:pPr>
                      <a:endParaRPr lang="en-US" sz="1600" dirty="0"/>
                    </a:p>
                    <a:p>
                      <a:pPr marL="0" marR="0" lvl="0" indent="0" algn="r" defTabSz="914354" rtl="0" eaLnBrk="1" fontAlgn="auto" latinLnBrk="0" hangingPunct="1">
                        <a:lnSpc>
                          <a:spcPct val="100000"/>
                        </a:lnSpc>
                        <a:spcBef>
                          <a:spcPts val="0"/>
                        </a:spcBef>
                        <a:spcAft>
                          <a:spcPts val="0"/>
                        </a:spcAft>
                        <a:buClrTx/>
                        <a:buSzTx/>
                        <a:buFontTx/>
                        <a:buNone/>
                        <a:tabLst/>
                        <a:defRPr/>
                      </a:pPr>
                      <a:endParaRPr lang="en-US" sz="1600" dirty="0"/>
                    </a:p>
                    <a:p>
                      <a:pPr marL="0" marR="0" lvl="0" indent="0" algn="r" defTabSz="914354" rtl="0" eaLnBrk="1" fontAlgn="auto" latinLnBrk="0" hangingPunct="1">
                        <a:lnSpc>
                          <a:spcPct val="100000"/>
                        </a:lnSpc>
                        <a:spcBef>
                          <a:spcPts val="0"/>
                        </a:spcBef>
                        <a:spcAft>
                          <a:spcPts val="0"/>
                        </a:spcAft>
                        <a:buClrTx/>
                        <a:buSzTx/>
                        <a:buFontTx/>
                        <a:buNone/>
                        <a:tabLst/>
                        <a:defRPr/>
                      </a:pPr>
                      <a:endParaRPr lang="en-US" sz="1600" dirty="0"/>
                    </a:p>
                    <a:p>
                      <a:pPr marL="0" marR="0" lvl="0" indent="0" algn="r" defTabSz="914354" rtl="0" eaLnBrk="1" fontAlgn="auto" latinLnBrk="0" hangingPunct="1">
                        <a:lnSpc>
                          <a:spcPct val="100000"/>
                        </a:lnSpc>
                        <a:spcBef>
                          <a:spcPts val="0"/>
                        </a:spcBef>
                        <a:spcAft>
                          <a:spcPts val="0"/>
                        </a:spcAft>
                        <a:buClrTx/>
                        <a:buSzTx/>
                        <a:buFontTx/>
                        <a:buNone/>
                        <a:tabLst/>
                        <a:defRPr/>
                      </a:pPr>
                      <a:r>
                        <a:rPr lang="en-US" sz="1200" dirty="0"/>
                        <a:t>* = trends are statistically significant</a:t>
                      </a:r>
                    </a:p>
                    <a:p>
                      <a:pPr marL="0" marR="0" algn="ctr">
                        <a:lnSpc>
                          <a:spcPct val="100000"/>
                        </a:lnSpc>
                        <a:spcBef>
                          <a:spcPts val="0"/>
                        </a:spcBef>
                        <a:spcAft>
                          <a:spcPts val="0"/>
                        </a:spcAft>
                      </a:pPr>
                      <a:endParaRPr lang="en-US" sz="1600" dirty="0">
                        <a:effectLst/>
                        <a:latin typeface="Calibri" panose="020F0502020204030204" pitchFamily="34" charset="0"/>
                        <a:ea typeface="Yu Mincho" panose="02020400000000000000" pitchFamily="18" charset="-128"/>
                        <a:cs typeface="Arial" panose="020B0604020202020204" pitchFamily="34" charset="0"/>
                      </a:endParaRPr>
                    </a:p>
                  </a:txBody>
                  <a:tcPr marL="47484" marR="47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03964738"/>
                  </a:ext>
                </a:extLst>
              </a:tr>
            </a:tbl>
          </a:graphicData>
        </a:graphic>
      </p:graphicFrame>
    </p:spTree>
    <p:extLst>
      <p:ext uri="{BB962C8B-B14F-4D97-AF65-F5344CB8AC3E}">
        <p14:creationId xmlns:p14="http://schemas.microsoft.com/office/powerpoint/2010/main" val="18779743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9AA5850-0862-802D-94BD-631FFE272F43}"/>
              </a:ext>
            </a:extLst>
          </p:cNvPr>
          <p:cNvSpPr>
            <a:spLocks noGrp="1"/>
          </p:cNvSpPr>
          <p:nvPr>
            <p:ph type="sldNum" sz="quarter" idx="4"/>
          </p:nvPr>
        </p:nvSpPr>
        <p:spPr/>
        <p:txBody>
          <a:bodyPr/>
          <a:lstStyle/>
          <a:p>
            <a:fld id="{54797FC3-DC33-DA47-95F6-F7EB925D69E8}" type="slidenum">
              <a:rPr lang="en-US" smtClean="0"/>
              <a:pPr/>
              <a:t>56</a:t>
            </a:fld>
            <a:endParaRPr lang="en-US"/>
          </a:p>
        </p:txBody>
      </p:sp>
      <p:graphicFrame>
        <p:nvGraphicFramePr>
          <p:cNvPr id="2" name="Table 1">
            <a:extLst>
              <a:ext uri="{FF2B5EF4-FFF2-40B4-BE49-F238E27FC236}">
                <a16:creationId xmlns:a16="http://schemas.microsoft.com/office/drawing/2014/main" id="{47A46C04-A586-E083-081A-F5F06817C4C0}"/>
              </a:ext>
            </a:extLst>
          </p:cNvPr>
          <p:cNvGraphicFramePr>
            <a:graphicFrameLocks noGrp="1"/>
          </p:cNvGraphicFramePr>
          <p:nvPr>
            <p:extLst>
              <p:ext uri="{D42A27DB-BD31-4B8C-83A1-F6EECF244321}">
                <p14:modId xmlns:p14="http://schemas.microsoft.com/office/powerpoint/2010/main" val="2539967691"/>
              </p:ext>
            </p:extLst>
          </p:nvPr>
        </p:nvGraphicFramePr>
        <p:xfrm>
          <a:off x="1" y="0"/>
          <a:ext cx="12192000" cy="6892043"/>
        </p:xfrm>
        <a:graphic>
          <a:graphicData uri="http://schemas.openxmlformats.org/drawingml/2006/table">
            <a:tbl>
              <a:tblPr firstRow="1" firstCol="1" bandRow="1"/>
              <a:tblGrid>
                <a:gridCol w="12192000">
                  <a:extLst>
                    <a:ext uri="{9D8B030D-6E8A-4147-A177-3AD203B41FA5}">
                      <a16:colId xmlns:a16="http://schemas.microsoft.com/office/drawing/2014/main" val="940292179"/>
                    </a:ext>
                  </a:extLst>
                </a:gridCol>
              </a:tblGrid>
              <a:tr h="3295403">
                <a:tc>
                  <a:txBody>
                    <a:bodyPr/>
                    <a:lstStyle/>
                    <a:p>
                      <a:pPr marL="0" marR="0" algn="ctr" fontAlgn="t">
                        <a:lnSpc>
                          <a:spcPct val="100000"/>
                        </a:lnSpc>
                        <a:spcBef>
                          <a:spcPts val="0"/>
                        </a:spcBef>
                        <a:spcAft>
                          <a:spcPts val="0"/>
                        </a:spcAft>
                      </a:pPr>
                      <a:r>
                        <a:rPr lang="en-US" sz="2000" b="1" i="0"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Similar trends (HI vs. US and/or HI over time)</a:t>
                      </a:r>
                      <a:endPar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0000"/>
                        </a:lnSpc>
                        <a:spcBef>
                          <a:spcPts val="0"/>
                        </a:spcBef>
                        <a:spcAft>
                          <a:spcPts val="0"/>
                        </a:spcAft>
                      </a:pPr>
                      <a:endPar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0000"/>
                        </a:lnSpc>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Ever tried vaping </a:t>
                      </a:r>
                      <a:r>
                        <a:rPr lang="en-US" sz="200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l">
                        <a:lnSpc>
                          <a:spcPct val="100000"/>
                        </a:lnSpc>
                        <a:spcBef>
                          <a:spcPts val="0"/>
                        </a:spcBef>
                        <a:spcAft>
                          <a:spcPts val="0"/>
                        </a:spcAft>
                      </a:pPr>
                      <a:endParaRPr lang="en-US" sz="2000" b="1" i="0" u="none" strike="noStrike" dirty="0">
                        <a:solidFill>
                          <a:srgbClr val="000000"/>
                        </a:solidFill>
                        <a:effectLst/>
                        <a:latin typeface="Calibri" panose="020F0502020204030204" pitchFamily="34" charset="0"/>
                        <a:cs typeface="Times New Roman" panose="02020603050405020304" pitchFamily="18" charset="0"/>
                      </a:endParaRPr>
                    </a:p>
                    <a:p>
                      <a:pPr marL="0" marR="0" algn="l">
                        <a:lnSpc>
                          <a:spcPct val="100000"/>
                        </a:lnSpc>
                        <a:spcBef>
                          <a:spcPts val="0"/>
                        </a:spcBef>
                        <a:spcAft>
                          <a:spcPts val="0"/>
                        </a:spcAft>
                      </a:pPr>
                      <a:endParaRPr lang="en-US" sz="2000" b="1" i="0" u="none" strike="noStrike" dirty="0">
                        <a:solidFill>
                          <a:srgbClr val="000000"/>
                        </a:solidFill>
                        <a:effectLst/>
                        <a:latin typeface="Calibri" panose="020F0502020204030204" pitchFamily="34" charset="0"/>
                        <a:cs typeface="Times New Roman" panose="02020603050405020304" pitchFamily="18" charset="0"/>
                      </a:endParaRPr>
                    </a:p>
                    <a:p>
                      <a:pPr marL="0" marR="0" algn="ctr">
                        <a:lnSpc>
                          <a:spcPct val="100000"/>
                        </a:lnSpc>
                        <a:spcBef>
                          <a:spcPts val="0"/>
                        </a:spcBef>
                        <a:spcAft>
                          <a:spcPts val="0"/>
                        </a:spcAft>
                      </a:pPr>
                      <a:endParaRPr lang="en-US" sz="1600" dirty="0">
                        <a:solidFill>
                          <a:srgbClr val="000000"/>
                        </a:solidFill>
                        <a:effectLst/>
                        <a:latin typeface="Calibri" panose="020F0502020204030204" pitchFamily="34" charset="0"/>
                        <a:cs typeface="Calibri" panose="020F0502020204030204" pitchFamily="34" charset="0"/>
                      </a:endParaRPr>
                    </a:p>
                    <a:p>
                      <a:pPr marL="0" marR="0" algn="ctr">
                        <a:lnSpc>
                          <a:spcPct val="100000"/>
                        </a:lnSpc>
                        <a:spcBef>
                          <a:spcPts val="0"/>
                        </a:spcBef>
                        <a:spcAft>
                          <a:spcPts val="0"/>
                        </a:spcAft>
                      </a:pPr>
                      <a:endParaRPr lang="en-US" sz="1600" dirty="0">
                        <a:solidFill>
                          <a:srgbClr val="000000"/>
                        </a:solidFill>
                        <a:effectLst/>
                        <a:latin typeface="Calibri" panose="020F0502020204030204" pitchFamily="34" charset="0"/>
                        <a:cs typeface="Calibri" panose="020F0502020204030204" pitchFamily="34" charset="0"/>
                      </a:endParaRPr>
                    </a:p>
                    <a:p>
                      <a:pPr marL="0" marR="0" algn="ctr">
                        <a:lnSpc>
                          <a:spcPct val="100000"/>
                        </a:lnSpc>
                        <a:spcBef>
                          <a:spcPts val="0"/>
                        </a:spcBef>
                        <a:spcAft>
                          <a:spcPts val="0"/>
                        </a:spcAft>
                      </a:pPr>
                      <a:endParaRPr lang="en-US" sz="1600" dirty="0">
                        <a:solidFill>
                          <a:srgbClr val="000000"/>
                        </a:solidFill>
                        <a:effectLst/>
                        <a:latin typeface="Calibri" panose="020F0502020204030204" pitchFamily="34" charset="0"/>
                        <a:cs typeface="Calibri" panose="020F0502020204030204" pitchFamily="34" charset="0"/>
                      </a:endParaRPr>
                    </a:p>
                    <a:p>
                      <a:pPr marL="0" marR="0" algn="ctr">
                        <a:lnSpc>
                          <a:spcPct val="100000"/>
                        </a:lnSpc>
                        <a:spcBef>
                          <a:spcPts val="0"/>
                        </a:spcBef>
                        <a:spcAft>
                          <a:spcPts val="0"/>
                        </a:spcAft>
                      </a:pPr>
                      <a:endParaRPr lang="en-US" sz="1600" dirty="0">
                        <a:solidFill>
                          <a:srgbClr val="000000"/>
                        </a:solidFill>
                        <a:effectLst/>
                        <a:latin typeface="Calibri" panose="020F0502020204030204" pitchFamily="34" charset="0"/>
                        <a:cs typeface="Calibri" panose="020F0502020204030204" pitchFamily="34" charset="0"/>
                      </a:endParaRPr>
                    </a:p>
                    <a:p>
                      <a:pPr marL="0" marR="0" algn="ctr">
                        <a:lnSpc>
                          <a:spcPct val="100000"/>
                        </a:lnSpc>
                        <a:spcBef>
                          <a:spcPts val="0"/>
                        </a:spcBef>
                        <a:spcAft>
                          <a:spcPts val="0"/>
                        </a:spcAft>
                      </a:pPr>
                      <a:r>
                        <a:rPr lang="en-US" sz="1600" dirty="0">
                          <a:solidFill>
                            <a:srgbClr val="000000"/>
                          </a:solidFill>
                          <a:effectLst/>
                          <a:latin typeface="Calibri" panose="020F0502020204030204" pitchFamily="34" charset="0"/>
                          <a:cs typeface="Calibri" panose="020F0502020204030204" pitchFamily="34" charset="0"/>
                        </a:rPr>
                        <a:t># = Disparities observable in available data</a:t>
                      </a:r>
                    </a:p>
                    <a:p>
                      <a:pPr marL="0" marR="0" algn="ctr">
                        <a:lnSpc>
                          <a:spcPct val="100000"/>
                        </a:lnSpc>
                        <a:spcBef>
                          <a:spcPts val="0"/>
                        </a:spcBef>
                        <a:spcAft>
                          <a:spcPts val="0"/>
                        </a:spcAft>
                      </a:pPr>
                      <a:endParaRPr lang="en-US" sz="2000" dirty="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81968592"/>
                  </a:ext>
                </a:extLst>
              </a:tr>
              <a:tr h="3562597">
                <a:tc>
                  <a:txBody>
                    <a:bodyPr/>
                    <a:lstStyle/>
                    <a:p>
                      <a:pPr marL="0" marR="0" algn="ctr" fontAlgn="t">
                        <a:lnSpc>
                          <a:spcPct val="100000"/>
                        </a:lnSpc>
                        <a:spcBef>
                          <a:spcPts val="0"/>
                        </a:spcBef>
                        <a:spcAft>
                          <a:spcPts val="0"/>
                        </a:spcAft>
                      </a:pPr>
                      <a:r>
                        <a:rPr lang="en-US" sz="2000" b="1" i="0"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Insufficient data to examine trends (HI vs. US and HI over time)</a:t>
                      </a:r>
                    </a:p>
                    <a:p>
                      <a:pPr marL="0" marR="0" algn="ctr">
                        <a:lnSpc>
                          <a:spcPct val="100000"/>
                        </a:lnSpc>
                        <a:spcBef>
                          <a:spcPts val="0"/>
                        </a:spcBef>
                        <a:spcAft>
                          <a:spcPts val="0"/>
                        </a:spcAft>
                      </a:pPr>
                      <a:endPar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0000"/>
                        </a:lnSpc>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Children with decayed teeth or cavities (1-5 </a:t>
                      </a:r>
                      <a:r>
                        <a:rPr lang="en-US" sz="20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yrs</a:t>
                      </a: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and (6-11)</a:t>
                      </a:r>
                    </a:p>
                    <a:p>
                      <a:pPr marL="0" marR="0" algn="ctr">
                        <a:lnSpc>
                          <a:spcPct val="100000"/>
                        </a:lnSpc>
                        <a:spcBef>
                          <a:spcPts val="0"/>
                        </a:spcBef>
                        <a:spcAft>
                          <a:spcPts val="0"/>
                        </a:spcAft>
                      </a:pPr>
                      <a:r>
                        <a:rPr lang="en-US" sz="2000"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Overweight </a:t>
                      </a:r>
                      <a:r>
                        <a:rPr lang="en-US" sz="200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2000"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0000"/>
                        </a:lnSpc>
                        <a:spcBef>
                          <a:spcPts val="0"/>
                        </a:spcBef>
                        <a:spcAft>
                          <a:spcPts val="0"/>
                        </a:spcAft>
                      </a:pPr>
                      <a:r>
                        <a:rPr lang="en-US" sz="2000"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Ever had sex</a:t>
                      </a:r>
                      <a:r>
                        <a:rPr lang="en-US" sz="200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0000"/>
                        </a:lnSpc>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Used birth control last time had sex</a:t>
                      </a:r>
                    </a:p>
                    <a:p>
                      <a:pPr marL="0" marR="0" algn="ctr">
                        <a:lnSpc>
                          <a:spcPct val="100000"/>
                        </a:lnSpc>
                        <a:spcBef>
                          <a:spcPts val="0"/>
                        </a:spcBef>
                        <a:spcAft>
                          <a:spcPts val="0"/>
                        </a:spcAft>
                      </a:pPr>
                      <a:endPar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0000"/>
                        </a:lnSpc>
                        <a:spcBef>
                          <a:spcPts val="0"/>
                        </a:spcBef>
                        <a:spcAft>
                          <a:spcPts val="0"/>
                        </a:spcAft>
                      </a:pPr>
                      <a:endPar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0000"/>
                        </a:lnSpc>
                        <a:spcBef>
                          <a:spcPts val="0"/>
                        </a:spcBef>
                        <a:spcAft>
                          <a:spcPts val="0"/>
                        </a:spcAft>
                      </a:pPr>
                      <a:endPar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0000"/>
                        </a:lnSpc>
                        <a:spcBef>
                          <a:spcPts val="0"/>
                        </a:spcBef>
                        <a:spcAft>
                          <a:spcPts val="0"/>
                        </a:spcAft>
                      </a:pPr>
                      <a:endPar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0000"/>
                        </a:lnSpc>
                        <a:spcBef>
                          <a:spcPts val="0"/>
                        </a:spcBef>
                        <a:spcAft>
                          <a:spcPts val="0"/>
                        </a:spcAft>
                      </a:pPr>
                      <a:r>
                        <a:rPr lang="en-US" sz="1600" dirty="0">
                          <a:solidFill>
                            <a:srgbClr val="000000"/>
                          </a:solidFill>
                          <a:effectLst/>
                          <a:latin typeface="Calibri" panose="020F0502020204030204" pitchFamily="34" charset="0"/>
                          <a:cs typeface="Calibri" panose="020F0502020204030204" pitchFamily="34" charset="0"/>
                        </a:rPr>
                        <a:t># = Disparities observable in available data</a:t>
                      </a:r>
                    </a:p>
                    <a:p>
                      <a:pPr marL="0" marR="0" algn="ctr">
                        <a:lnSpc>
                          <a:spcPct val="100000"/>
                        </a:lnSpc>
                        <a:spcBef>
                          <a:spcPts val="0"/>
                        </a:spcBef>
                        <a:spcAft>
                          <a:spcPts val="0"/>
                        </a:spcAft>
                      </a:pPr>
                      <a:endPar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4158445"/>
                  </a:ext>
                </a:extLst>
              </a:tr>
            </a:tbl>
          </a:graphicData>
        </a:graphic>
      </p:graphicFrame>
    </p:spTree>
    <p:extLst>
      <p:ext uri="{BB962C8B-B14F-4D97-AF65-F5344CB8AC3E}">
        <p14:creationId xmlns:p14="http://schemas.microsoft.com/office/powerpoint/2010/main" val="21321331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67B11E-8F66-C8AD-067D-A5749EE2104D}"/>
              </a:ext>
            </a:extLst>
          </p:cNvPr>
          <p:cNvSpPr>
            <a:spLocks noGrp="1"/>
          </p:cNvSpPr>
          <p:nvPr>
            <p:ph type="ctrTitle"/>
          </p:nvPr>
        </p:nvSpPr>
        <p:spPr/>
        <p:txBody>
          <a:bodyPr/>
          <a:lstStyle/>
          <a:p>
            <a:r>
              <a:rPr lang="en-US" dirty="0"/>
              <a:t>Adolescent</a:t>
            </a:r>
          </a:p>
        </p:txBody>
      </p:sp>
    </p:spTree>
    <p:extLst>
      <p:ext uri="{BB962C8B-B14F-4D97-AF65-F5344CB8AC3E}">
        <p14:creationId xmlns:p14="http://schemas.microsoft.com/office/powerpoint/2010/main" val="28783766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5246B5-3005-40BD-0B2B-67CC79166443}"/>
            </a:ext>
          </a:extLst>
        </p:cNvPr>
        <p:cNvGrpSpPr/>
        <p:nvPr/>
      </p:nvGrpSpPr>
      <p:grpSpPr>
        <a:xfrm>
          <a:off x="0" y="0"/>
          <a:ext cx="0" cy="0"/>
          <a:chOff x="0" y="0"/>
          <a:chExt cx="0" cy="0"/>
        </a:xfrm>
      </p:grpSpPr>
      <p:sp>
        <p:nvSpPr>
          <p:cNvPr id="979970" name="Rectangle 2">
            <a:extLst>
              <a:ext uri="{FF2B5EF4-FFF2-40B4-BE49-F238E27FC236}">
                <a16:creationId xmlns:a16="http://schemas.microsoft.com/office/drawing/2014/main" id="{8E35347A-9DAD-8D95-B3E9-7626CC567386}"/>
              </a:ext>
            </a:extLst>
          </p:cNvPr>
          <p:cNvSpPr>
            <a:spLocks noGrp="1" noChangeArrowheads="1"/>
          </p:cNvSpPr>
          <p:nvPr>
            <p:ph type="title"/>
          </p:nvPr>
        </p:nvSpPr>
        <p:spPr>
          <a:xfrm>
            <a:off x="712099" y="-133350"/>
            <a:ext cx="9712833" cy="1276350"/>
          </a:xfrm>
        </p:spPr>
        <p:txBody>
          <a:bodyPr>
            <a:normAutofit/>
          </a:bodyPr>
          <a:lstStyle/>
          <a:p>
            <a:r>
              <a:rPr lang="en-US" sz="2800" dirty="0"/>
              <a:t>Summary</a:t>
            </a:r>
          </a:p>
        </p:txBody>
      </p:sp>
      <p:sp>
        <p:nvSpPr>
          <p:cNvPr id="11" name="TextBox 10">
            <a:extLst>
              <a:ext uri="{FF2B5EF4-FFF2-40B4-BE49-F238E27FC236}">
                <a16:creationId xmlns:a16="http://schemas.microsoft.com/office/drawing/2014/main" id="{54A17EFD-D896-E0E4-BD4D-7931E7F7C42E}"/>
              </a:ext>
            </a:extLst>
          </p:cNvPr>
          <p:cNvSpPr txBox="1"/>
          <p:nvPr/>
        </p:nvSpPr>
        <p:spPr>
          <a:xfrm>
            <a:off x="542567" y="1109750"/>
            <a:ext cx="11194731" cy="532934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300" dirty="0"/>
              <a:t>48 indicators reviewed</a:t>
            </a:r>
          </a:p>
          <a:p>
            <a:pPr marL="742950" lvl="1" indent="-285750">
              <a:lnSpc>
                <a:spcPct val="150000"/>
              </a:lnSpc>
              <a:buFont typeface="Arial" panose="020B0604020202020204" pitchFamily="34" charset="0"/>
              <a:buChar char="•"/>
            </a:pPr>
            <a:r>
              <a:rPr lang="en-US" sz="2300" dirty="0"/>
              <a:t>25 indicators had positive trends, but 12 of those had disparities</a:t>
            </a:r>
          </a:p>
          <a:p>
            <a:pPr marL="742950" lvl="1" indent="-285750">
              <a:lnSpc>
                <a:spcPct val="150000"/>
              </a:lnSpc>
              <a:buFont typeface="Arial" panose="020B0604020202020204" pitchFamily="34" charset="0"/>
              <a:buChar char="•"/>
            </a:pPr>
            <a:r>
              <a:rPr lang="en-US" sz="2300" dirty="0"/>
              <a:t>17 indicators had negative trends, and 6 of those had disparities</a:t>
            </a:r>
          </a:p>
          <a:p>
            <a:pPr marL="1200150" lvl="2" indent="-285750">
              <a:lnSpc>
                <a:spcPct val="150000"/>
              </a:lnSpc>
              <a:buFont typeface="Arial" panose="020B0604020202020204" pitchFamily="34" charset="0"/>
              <a:buChar char="•"/>
            </a:pPr>
            <a:r>
              <a:rPr lang="en-US" sz="2300" dirty="0"/>
              <a:t>Disparities often noted for those with low incomes, males, and for specific races/ethnicities</a:t>
            </a:r>
          </a:p>
          <a:p>
            <a:pPr marL="1657350" lvl="3" indent="-285750">
              <a:lnSpc>
                <a:spcPct val="150000"/>
              </a:lnSpc>
              <a:buFont typeface="Arial" panose="020B0604020202020204" pitchFamily="34" charset="0"/>
              <a:buChar char="•"/>
            </a:pPr>
            <a:r>
              <a:rPr lang="en-US" sz="2300" dirty="0"/>
              <a:t>Native Hawaiian, Other Pacific Islander, and Hispanic</a:t>
            </a:r>
          </a:p>
          <a:p>
            <a:pPr marL="742950" lvl="1" indent="-285750">
              <a:lnSpc>
                <a:spcPct val="150000"/>
              </a:lnSpc>
              <a:buFont typeface="Arial" panose="020B0604020202020204" pitchFamily="34" charset="0"/>
              <a:buChar char="•"/>
            </a:pPr>
            <a:r>
              <a:rPr lang="en-US" sz="2300" dirty="0"/>
              <a:t>3 indicators had trends similar to the nation and/or over time, but none of those had disparities based on available data (limited)</a:t>
            </a:r>
          </a:p>
          <a:p>
            <a:pPr marL="742950" lvl="1" indent="-285750">
              <a:lnSpc>
                <a:spcPct val="150000"/>
              </a:lnSpc>
              <a:buFont typeface="Arial" panose="020B0604020202020204" pitchFamily="34" charset="0"/>
              <a:buChar char="•"/>
            </a:pPr>
            <a:r>
              <a:rPr lang="en-US" sz="2300" dirty="0"/>
              <a:t>3 indicators did not have sufficient data to examine trends, but 2 of those had disparities</a:t>
            </a:r>
          </a:p>
        </p:txBody>
      </p:sp>
    </p:spTree>
    <p:extLst>
      <p:ext uri="{BB962C8B-B14F-4D97-AF65-F5344CB8AC3E}">
        <p14:creationId xmlns:p14="http://schemas.microsoft.com/office/powerpoint/2010/main" val="3378786083"/>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9AA5850-0862-802D-94BD-631FFE272F43}"/>
              </a:ext>
            </a:extLst>
          </p:cNvPr>
          <p:cNvSpPr>
            <a:spLocks noGrp="1"/>
          </p:cNvSpPr>
          <p:nvPr>
            <p:ph type="sldNum" sz="quarter" idx="4"/>
          </p:nvPr>
        </p:nvSpPr>
        <p:spPr/>
        <p:txBody>
          <a:bodyPr/>
          <a:lstStyle/>
          <a:p>
            <a:fld id="{54797FC3-DC33-DA47-95F6-F7EB925D69E8}" type="slidenum">
              <a:rPr lang="en-US" smtClean="0"/>
              <a:pPr/>
              <a:t>59</a:t>
            </a:fld>
            <a:endParaRPr lang="en-US"/>
          </a:p>
        </p:txBody>
      </p:sp>
      <p:graphicFrame>
        <p:nvGraphicFramePr>
          <p:cNvPr id="7" name="Table 6">
            <a:extLst>
              <a:ext uri="{FF2B5EF4-FFF2-40B4-BE49-F238E27FC236}">
                <a16:creationId xmlns:a16="http://schemas.microsoft.com/office/drawing/2014/main" id="{72092A85-3C1A-D0CF-0355-5B035CA81683}"/>
              </a:ext>
            </a:extLst>
          </p:cNvPr>
          <p:cNvGraphicFramePr>
            <a:graphicFrameLocks noGrp="1"/>
          </p:cNvGraphicFramePr>
          <p:nvPr>
            <p:extLst>
              <p:ext uri="{D42A27DB-BD31-4B8C-83A1-F6EECF244321}">
                <p14:modId xmlns:p14="http://schemas.microsoft.com/office/powerpoint/2010/main" val="3836999267"/>
              </p:ext>
            </p:extLst>
          </p:nvPr>
        </p:nvGraphicFramePr>
        <p:xfrm>
          <a:off x="0" y="0"/>
          <a:ext cx="12192000" cy="6831106"/>
        </p:xfrm>
        <a:graphic>
          <a:graphicData uri="http://schemas.openxmlformats.org/drawingml/2006/table">
            <a:tbl>
              <a:tblPr firstRow="1" firstCol="1" bandRow="1"/>
              <a:tblGrid>
                <a:gridCol w="6096000">
                  <a:extLst>
                    <a:ext uri="{9D8B030D-6E8A-4147-A177-3AD203B41FA5}">
                      <a16:colId xmlns:a16="http://schemas.microsoft.com/office/drawing/2014/main" val="3717780353"/>
                    </a:ext>
                  </a:extLst>
                </a:gridCol>
                <a:gridCol w="6096000">
                  <a:extLst>
                    <a:ext uri="{9D8B030D-6E8A-4147-A177-3AD203B41FA5}">
                      <a16:colId xmlns:a16="http://schemas.microsoft.com/office/drawing/2014/main" val="4015923941"/>
                    </a:ext>
                  </a:extLst>
                </a:gridCol>
              </a:tblGrid>
              <a:tr h="3593054">
                <a:tc>
                  <a:txBody>
                    <a:bodyPr/>
                    <a:lstStyle/>
                    <a:p>
                      <a:pPr marL="0" marR="0" algn="ctr" fontAlgn="t">
                        <a:lnSpc>
                          <a:spcPct val="100000"/>
                        </a:lnSpc>
                        <a:spcBef>
                          <a:spcPts val="0"/>
                        </a:spcBef>
                        <a:spcAft>
                          <a:spcPts val="0"/>
                        </a:spcAft>
                      </a:pPr>
                      <a:r>
                        <a:rPr lang="en-US" sz="1600" b="1" i="0"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Positive trends (HI vs. US and/or HI over time), no disparities observable based on available data</a:t>
                      </a:r>
                      <a:r>
                        <a:rPr lang="en-US" sz="1600" b="0" i="0" u="none" strike="noStrike" dirty="0">
                          <a:effectLst/>
                          <a:latin typeface="Calibri" panose="020F0502020204030204" pitchFamily="34" charset="0"/>
                          <a:ea typeface="Times New Roman" panose="02020603050405020304" pitchFamily="18" charset="0"/>
                          <a:cs typeface="Times New Roman" panose="02020603050405020304" pitchFamily="18" charset="0"/>
                        </a:rPr>
                        <a:t> </a:t>
                      </a:r>
                    </a:p>
                    <a:p>
                      <a:pPr marL="0" marR="0" algn="ctr" fontAlgn="t">
                        <a:lnSpc>
                          <a:spcPct val="100000"/>
                        </a:lnSpc>
                        <a:spcBef>
                          <a:spcPts val="0"/>
                        </a:spcBef>
                        <a:spcAft>
                          <a:spcPts val="0"/>
                        </a:spcAft>
                      </a:pPr>
                      <a:r>
                        <a:rPr lang="en-US" sz="1600" b="0" i="1" u="none" strike="noStrike" dirty="0">
                          <a:effectLst/>
                          <a:latin typeface="Calibri" panose="020F0502020204030204" pitchFamily="34" charset="0"/>
                          <a:cs typeface="Times New Roman" panose="02020603050405020304" pitchFamily="18" charset="0"/>
                        </a:rPr>
                        <a:t>NOTE: This does not necessarily mean that no disparities exist.</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0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Children (12-17 </a:t>
                      </a:r>
                      <a:r>
                        <a:rPr lang="en-US" sz="1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yrs</a:t>
                      </a: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with decayed teeth or cavities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00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Adolescent mortality (10-14 years) and (15-19 years)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00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Adolescent motor vehicle death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00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Non-fatal injuries hospitalizations, ages 10-14 </a:t>
                      </a:r>
                      <a:r>
                        <a:rPr lang="en-US" sz="1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yrs</a:t>
                      </a: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and ages 15-19 </a:t>
                      </a:r>
                      <a:r>
                        <a:rPr lang="en-US" sz="1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yrs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00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Teen births (15-17 years) and (18-19 years)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00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Bullying-perpetration</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00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Medical home components: care coordination, family-centered care</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00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Adequate and continuous insurance (12-17 </a:t>
                      </a:r>
                      <a:r>
                        <a:rPr lang="en-US" sz="1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yrs</a:t>
                      </a: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00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Transition components – active work with child, time alone with provider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00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HPV vaccination</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00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Current cigarette smoker*</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600" b="1" i="0"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Positive trends (HI vs. US and/or HI over time), but disparities observable in available data</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0000"/>
                        </a:lnSpc>
                        <a:spcBef>
                          <a:spcPts val="0"/>
                        </a:spcBef>
                        <a:spcAft>
                          <a:spcPts val="0"/>
                        </a:spcAft>
                      </a:pP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0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Children in very good or excellent health</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00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Adolescent mortality</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00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Non-fatal injuries hospitalizations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00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Bullying-victimization</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00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Attempted suicide*</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00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Teen births*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00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Adequate and continuous insurance</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00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Ever tried cigarettes*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00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Ever tried vaping</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00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Current vape user</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00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Current drinker*</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00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Binge drinker</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79667584"/>
                  </a:ext>
                </a:extLst>
              </a:tr>
              <a:tr h="3238052">
                <a:tc>
                  <a:txBody>
                    <a:bodyPr/>
                    <a:lstStyle/>
                    <a:p>
                      <a:pPr marL="0" marR="0" algn="ctr" fontAlgn="t">
                        <a:lnSpc>
                          <a:spcPct val="100000"/>
                        </a:lnSpc>
                        <a:spcBef>
                          <a:spcPts val="0"/>
                        </a:spcBef>
                        <a:spcAft>
                          <a:spcPts val="0"/>
                        </a:spcAft>
                      </a:pPr>
                      <a:r>
                        <a:rPr lang="en-US" sz="1600" b="1" i="0"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Negative trends (HI vs. US and/or HI over time), no disparities observable based on available data</a:t>
                      </a:r>
                      <a:r>
                        <a:rPr lang="en-US" sz="1600" b="0" i="0" u="none" strike="noStrike" dirty="0">
                          <a:effectLst/>
                          <a:latin typeface="Calibri" panose="020F0502020204030204" pitchFamily="34" charset="0"/>
                          <a:ea typeface="Times New Roman" panose="02020603050405020304" pitchFamily="18" charset="0"/>
                          <a:cs typeface="Times New Roman" panose="02020603050405020304" pitchFamily="18" charset="0"/>
                        </a:rPr>
                        <a:t> </a:t>
                      </a:r>
                    </a:p>
                    <a:p>
                      <a:pPr marL="0" marR="0" algn="ctr" fontAlgn="t">
                        <a:lnSpc>
                          <a:spcPct val="100000"/>
                        </a:lnSpc>
                        <a:spcBef>
                          <a:spcPts val="0"/>
                        </a:spcBef>
                        <a:spcAft>
                          <a:spcPts val="0"/>
                        </a:spcAft>
                      </a:pPr>
                      <a:r>
                        <a:rPr lang="en-US" sz="1600" b="0" i="1" u="none" strike="noStrike" dirty="0">
                          <a:effectLst/>
                          <a:latin typeface="Calibri" panose="020F0502020204030204" pitchFamily="34" charset="0"/>
                          <a:cs typeface="Times New Roman" panose="02020603050405020304" pitchFamily="18" charset="0"/>
                        </a:rPr>
                        <a:t>NOTE: This does not necessarily mean that no disparities exist.</a:t>
                      </a:r>
                      <a:endParaRPr lang="en-US" sz="1600" b="0" i="0" u="none" strike="noStrike" dirty="0">
                        <a:effectLst/>
                        <a:latin typeface="Arial" panose="020B0604020202020204" pitchFamily="34" charset="0"/>
                      </a:endParaRPr>
                    </a:p>
                    <a:p>
                      <a:pPr marL="0" marR="0" algn="ctr">
                        <a:lnSpc>
                          <a:spcPct val="100000"/>
                        </a:lnSpc>
                        <a:spcBef>
                          <a:spcPts val="0"/>
                        </a:spcBef>
                        <a:spcAft>
                          <a:spcPts val="0"/>
                        </a:spcAft>
                      </a:pP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00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Adolescent suicide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00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Obesity ages 10-17</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00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Medical home components: personal doctor/nurse, referrals, usual source of care</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00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Children with a medical home (12-17 </a:t>
                      </a:r>
                      <a:r>
                        <a:rPr lang="en-US" sz="1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yrs</a:t>
                      </a: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00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Transition to adult health care</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00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Transition component – anticipatory guidance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00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Physical activity (everyday)</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00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T-dap vaccination</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00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Meningitis vaccination</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600" b="1" i="0"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Negative trends (HI vs. US and/or HI over time), and disparities observable in available data</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0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Depression within last 12 months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00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Obesity – grades 9-12</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00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Overweight – grades 9-12</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00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Children with a medical home</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00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Adolescent well visit</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00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Used birth control last time had sex*</a:t>
                      </a:r>
                    </a:p>
                    <a:p>
                      <a:pPr marL="0" marR="0" algn="ctr">
                        <a:lnSpc>
                          <a:spcPct val="100000"/>
                        </a:lnSpc>
                        <a:spcBef>
                          <a:spcPts val="0"/>
                        </a:spcBef>
                        <a:spcAft>
                          <a:spcPts val="0"/>
                        </a:spcAft>
                      </a:pPr>
                      <a:endPar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r">
                        <a:lnSpc>
                          <a:spcPct val="100000"/>
                        </a:lnSpc>
                        <a:spcBef>
                          <a:spcPts val="0"/>
                        </a:spcBef>
                        <a:spcAft>
                          <a:spcPts val="0"/>
                        </a:spcAft>
                      </a:pP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r">
                        <a:lnSpc>
                          <a:spcPct val="100000"/>
                        </a:lnSpc>
                        <a:spcBef>
                          <a:spcPts val="0"/>
                        </a:spcBef>
                        <a:spcAft>
                          <a:spcPts val="0"/>
                        </a:spcAft>
                      </a:pP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r">
                        <a:lnSpc>
                          <a:spcPct val="100000"/>
                        </a:lnSpc>
                        <a:spcBef>
                          <a:spcPts val="0"/>
                        </a:spcBef>
                        <a:spcAft>
                          <a:spcPts val="0"/>
                        </a:spcAft>
                      </a:pP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r">
                        <a:lnSpc>
                          <a:spcPct val="100000"/>
                        </a:lnSpc>
                        <a:spcBef>
                          <a:spcPts val="0"/>
                        </a:spcBef>
                        <a:spcAft>
                          <a:spcPts val="0"/>
                        </a:spcAft>
                      </a:pP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r">
                        <a:lnSpc>
                          <a:spcPct val="100000"/>
                        </a:lnSpc>
                        <a:spcBef>
                          <a:spcPts val="0"/>
                        </a:spcBef>
                        <a:spcAft>
                          <a:spcPts val="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 = trends are statistically significant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87088589"/>
                  </a:ext>
                </a:extLst>
              </a:tr>
            </a:tbl>
          </a:graphicData>
        </a:graphic>
      </p:graphicFrame>
    </p:spTree>
    <p:extLst>
      <p:ext uri="{BB962C8B-B14F-4D97-AF65-F5344CB8AC3E}">
        <p14:creationId xmlns:p14="http://schemas.microsoft.com/office/powerpoint/2010/main" val="1583486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52481" y="1382486"/>
            <a:ext cx="3547581" cy="4093028"/>
          </a:xfrm>
        </p:spPr>
        <p:txBody>
          <a:bodyPr anchor="ctr">
            <a:normAutofit fontScale="90000"/>
          </a:bodyPr>
          <a:lstStyle/>
          <a:p>
            <a:r>
              <a:rPr lang="en-US" sz="4400" dirty="0"/>
              <a:t>Title V Maternal &amp; Child Health Block Grant ‘Title V’</a:t>
            </a:r>
          </a:p>
        </p:txBody>
      </p:sp>
      <p:graphicFrame>
        <p:nvGraphicFramePr>
          <p:cNvPr id="5" name="Content Placeholder 1">
            <a:extLst>
              <a:ext uri="{FF2B5EF4-FFF2-40B4-BE49-F238E27FC236}">
                <a16:creationId xmlns:a16="http://schemas.microsoft.com/office/drawing/2014/main" id="{90D5929E-DD8B-E68C-C130-5399E25AA26A}"/>
              </a:ext>
            </a:extLst>
          </p:cNvPr>
          <p:cNvGraphicFramePr>
            <a:graphicFrameLocks noGrp="1"/>
          </p:cNvGraphicFramePr>
          <p:nvPr>
            <p:ph idx="1"/>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2">
            <a:extLst>
              <a:ext uri="{FF2B5EF4-FFF2-40B4-BE49-F238E27FC236}">
                <a16:creationId xmlns:a16="http://schemas.microsoft.com/office/drawing/2014/main" id="{D9DE542C-0F31-AF39-0C4D-1D56A45726AE}"/>
              </a:ext>
            </a:extLst>
          </p:cNvPr>
          <p:cNvSpPr txBox="1">
            <a:spLocks/>
          </p:cNvSpPr>
          <p:nvPr/>
        </p:nvSpPr>
        <p:spPr>
          <a:xfrm>
            <a:off x="231495" y="1511737"/>
            <a:ext cx="4595530" cy="4093028"/>
          </a:xfrm>
          <a:prstGeom prst="rect">
            <a:avLst/>
          </a:prstGeom>
        </p:spPr>
        <p:txBody>
          <a:bodyPr vert="horz" lIns="0" tIns="0" rIns="0" bIns="0" rtlCol="0" anchor="ctr">
            <a:normAutofit/>
          </a:bodyPr>
          <a:lstStyle>
            <a:lvl1pPr algn="l" defTabSz="914354" rtl="0" eaLnBrk="1" latinLnBrk="0" hangingPunct="1">
              <a:lnSpc>
                <a:spcPct val="90000"/>
              </a:lnSpc>
              <a:spcBef>
                <a:spcPct val="0"/>
              </a:spcBef>
              <a:buNone/>
              <a:defRPr sz="3000" b="1" i="0" kern="1200" cap="all"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sz="3600" dirty="0">
                <a:solidFill>
                  <a:schemeClr val="tx1"/>
                </a:solidFill>
              </a:rPr>
              <a:t>Title V Maternal &amp; Child Health Block Grant ‘Title V’</a:t>
            </a:r>
          </a:p>
        </p:txBody>
      </p:sp>
    </p:spTree>
    <p:extLst>
      <p:ext uri="{BB962C8B-B14F-4D97-AF65-F5344CB8AC3E}">
        <p14:creationId xmlns:p14="http://schemas.microsoft.com/office/powerpoint/2010/main" val="2906863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9AA5850-0862-802D-94BD-631FFE272F43}"/>
              </a:ext>
            </a:extLst>
          </p:cNvPr>
          <p:cNvSpPr>
            <a:spLocks noGrp="1"/>
          </p:cNvSpPr>
          <p:nvPr>
            <p:ph type="sldNum" sz="quarter" idx="4"/>
          </p:nvPr>
        </p:nvSpPr>
        <p:spPr/>
        <p:txBody>
          <a:bodyPr/>
          <a:lstStyle/>
          <a:p>
            <a:fld id="{54797FC3-DC33-DA47-95F6-F7EB925D69E8}" type="slidenum">
              <a:rPr lang="en-US" smtClean="0"/>
              <a:pPr/>
              <a:t>60</a:t>
            </a:fld>
            <a:endParaRPr lang="en-US"/>
          </a:p>
        </p:txBody>
      </p:sp>
      <p:graphicFrame>
        <p:nvGraphicFramePr>
          <p:cNvPr id="2" name="Table 1">
            <a:extLst>
              <a:ext uri="{FF2B5EF4-FFF2-40B4-BE49-F238E27FC236}">
                <a16:creationId xmlns:a16="http://schemas.microsoft.com/office/drawing/2014/main" id="{47A46C04-A586-E083-081A-F5F06817C4C0}"/>
              </a:ext>
            </a:extLst>
          </p:cNvPr>
          <p:cNvGraphicFramePr>
            <a:graphicFrameLocks noGrp="1"/>
          </p:cNvGraphicFramePr>
          <p:nvPr>
            <p:extLst>
              <p:ext uri="{D42A27DB-BD31-4B8C-83A1-F6EECF244321}">
                <p14:modId xmlns:p14="http://schemas.microsoft.com/office/powerpoint/2010/main" val="3024318453"/>
              </p:ext>
            </p:extLst>
          </p:nvPr>
        </p:nvGraphicFramePr>
        <p:xfrm>
          <a:off x="1" y="0"/>
          <a:ext cx="12192000" cy="6915397"/>
        </p:xfrm>
        <a:graphic>
          <a:graphicData uri="http://schemas.openxmlformats.org/drawingml/2006/table">
            <a:tbl>
              <a:tblPr firstRow="1" firstCol="1" bandRow="1"/>
              <a:tblGrid>
                <a:gridCol w="12192000">
                  <a:extLst>
                    <a:ext uri="{9D8B030D-6E8A-4147-A177-3AD203B41FA5}">
                      <a16:colId xmlns:a16="http://schemas.microsoft.com/office/drawing/2014/main" val="940292179"/>
                    </a:ext>
                  </a:extLst>
                </a:gridCol>
              </a:tblGrid>
              <a:tr h="3295403">
                <a:tc>
                  <a:txBody>
                    <a:bodyPr/>
                    <a:lstStyle/>
                    <a:p>
                      <a:pPr marL="0" marR="0" algn="ctr" fontAlgn="t">
                        <a:lnSpc>
                          <a:spcPct val="100000"/>
                        </a:lnSpc>
                        <a:spcBef>
                          <a:spcPts val="0"/>
                        </a:spcBef>
                        <a:spcAft>
                          <a:spcPts val="0"/>
                        </a:spcAft>
                      </a:pPr>
                      <a:r>
                        <a:rPr lang="en-US" sz="2000" b="1" i="0"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Similar trends (HI vs. US and/or HI over time)</a:t>
                      </a:r>
                      <a:endPar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0000"/>
                        </a:lnSpc>
                        <a:spcBef>
                          <a:spcPts val="0"/>
                        </a:spcBef>
                        <a:spcAft>
                          <a:spcPts val="0"/>
                        </a:spcAft>
                      </a:pPr>
                      <a:endPar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0000"/>
                        </a:lnSpc>
                        <a:spcBef>
                          <a:spcPts val="0"/>
                        </a:spcBef>
                        <a:spcAft>
                          <a:spcPts val="0"/>
                        </a:spcAft>
                      </a:pPr>
                      <a:r>
                        <a:rPr lang="en-US" sz="2000" b="0" i="0" u="none" strike="noStrike" dirty="0">
                          <a:solidFill>
                            <a:srgbClr val="000000"/>
                          </a:solidFill>
                          <a:effectLst/>
                          <a:latin typeface="Calibri" panose="020F0502020204030204" pitchFamily="34" charset="0"/>
                          <a:cs typeface="Times New Roman" panose="02020603050405020304" pitchFamily="18" charset="0"/>
                        </a:rPr>
                        <a:t>Children in very good or excellent health (12-17)</a:t>
                      </a:r>
                    </a:p>
                    <a:p>
                      <a:pPr marL="0" marR="0" algn="ctr">
                        <a:lnSpc>
                          <a:spcPct val="100000"/>
                        </a:lnSpc>
                        <a:spcBef>
                          <a:spcPts val="0"/>
                        </a:spcBef>
                        <a:spcAft>
                          <a:spcPts val="0"/>
                        </a:spcAft>
                      </a:pPr>
                      <a:r>
                        <a:rPr lang="en-US" sz="2000" b="0" i="0" u="none" strike="noStrike" dirty="0">
                          <a:solidFill>
                            <a:srgbClr val="000000"/>
                          </a:solidFill>
                          <a:effectLst/>
                          <a:latin typeface="Calibri" panose="020F0502020204030204" pitchFamily="34" charset="0"/>
                          <a:cs typeface="Times New Roman" panose="02020603050405020304" pitchFamily="18" charset="0"/>
                        </a:rPr>
                        <a:t>Children with decayed teeth or cavities (1-17)</a:t>
                      </a:r>
                    </a:p>
                    <a:p>
                      <a:pPr marL="0" marR="0" algn="ctr">
                        <a:lnSpc>
                          <a:spcPct val="100000"/>
                        </a:lnSpc>
                        <a:spcBef>
                          <a:spcPts val="0"/>
                        </a:spcBef>
                        <a:spcAft>
                          <a:spcPts val="0"/>
                        </a:spcAft>
                      </a:pPr>
                      <a:r>
                        <a:rPr lang="en-US" sz="2000" b="0" i="0" u="none" strike="noStrike" dirty="0">
                          <a:solidFill>
                            <a:srgbClr val="000000"/>
                          </a:solidFill>
                          <a:effectLst/>
                          <a:latin typeface="Calibri" panose="020F0502020204030204" pitchFamily="34" charset="0"/>
                          <a:cs typeface="Times New Roman" panose="02020603050405020304" pitchFamily="18" charset="0"/>
                        </a:rPr>
                        <a:t>Children with mental health treatment (3-17)</a:t>
                      </a:r>
                    </a:p>
                    <a:p>
                      <a:pPr marL="0" marR="0" algn="l">
                        <a:lnSpc>
                          <a:spcPct val="100000"/>
                        </a:lnSpc>
                        <a:spcBef>
                          <a:spcPts val="0"/>
                        </a:spcBef>
                        <a:spcAft>
                          <a:spcPts val="0"/>
                        </a:spcAft>
                      </a:pPr>
                      <a:endParaRPr lang="en-US" sz="2000" b="1" i="0" u="none" strike="noStrike" dirty="0">
                        <a:solidFill>
                          <a:srgbClr val="000000"/>
                        </a:solidFill>
                        <a:effectLst/>
                        <a:latin typeface="Calibri" panose="020F0502020204030204" pitchFamily="34" charset="0"/>
                        <a:cs typeface="Times New Roman" panose="02020603050405020304" pitchFamily="18" charset="0"/>
                      </a:endParaRPr>
                    </a:p>
                    <a:p>
                      <a:pPr marL="0" marR="0" algn="ctr">
                        <a:lnSpc>
                          <a:spcPct val="100000"/>
                        </a:lnSpc>
                        <a:spcBef>
                          <a:spcPts val="0"/>
                        </a:spcBef>
                        <a:spcAft>
                          <a:spcPts val="0"/>
                        </a:spcAft>
                      </a:pPr>
                      <a:endParaRPr lang="en-US" sz="1600" dirty="0">
                        <a:solidFill>
                          <a:srgbClr val="000000"/>
                        </a:solidFill>
                        <a:effectLst/>
                        <a:latin typeface="Calibri" panose="020F0502020204030204" pitchFamily="34" charset="0"/>
                        <a:cs typeface="Calibri" panose="020F0502020204030204" pitchFamily="34" charset="0"/>
                      </a:endParaRPr>
                    </a:p>
                    <a:p>
                      <a:pPr marL="0" marR="0" algn="ctr">
                        <a:lnSpc>
                          <a:spcPct val="100000"/>
                        </a:lnSpc>
                        <a:spcBef>
                          <a:spcPts val="0"/>
                        </a:spcBef>
                        <a:spcAft>
                          <a:spcPts val="0"/>
                        </a:spcAft>
                      </a:pPr>
                      <a:endParaRPr lang="en-US" sz="1600" dirty="0">
                        <a:solidFill>
                          <a:srgbClr val="000000"/>
                        </a:solidFill>
                        <a:effectLst/>
                        <a:latin typeface="Calibri" panose="020F0502020204030204" pitchFamily="34" charset="0"/>
                        <a:cs typeface="Calibri" panose="020F0502020204030204" pitchFamily="34" charset="0"/>
                      </a:endParaRPr>
                    </a:p>
                    <a:p>
                      <a:pPr marL="0" marR="0" algn="ctr">
                        <a:lnSpc>
                          <a:spcPct val="100000"/>
                        </a:lnSpc>
                        <a:spcBef>
                          <a:spcPts val="0"/>
                        </a:spcBef>
                        <a:spcAft>
                          <a:spcPts val="0"/>
                        </a:spcAft>
                      </a:pPr>
                      <a:endParaRPr lang="en-US" sz="1600" dirty="0">
                        <a:solidFill>
                          <a:srgbClr val="000000"/>
                        </a:solidFill>
                        <a:effectLst/>
                        <a:latin typeface="Calibri" panose="020F0502020204030204" pitchFamily="34" charset="0"/>
                        <a:cs typeface="Calibri" panose="020F0502020204030204" pitchFamily="34" charset="0"/>
                      </a:endParaRPr>
                    </a:p>
                    <a:p>
                      <a:pPr marL="0" marR="0" algn="ctr">
                        <a:lnSpc>
                          <a:spcPct val="100000"/>
                        </a:lnSpc>
                        <a:spcBef>
                          <a:spcPts val="0"/>
                        </a:spcBef>
                        <a:spcAft>
                          <a:spcPts val="0"/>
                        </a:spcAft>
                      </a:pPr>
                      <a:endParaRPr lang="en-US" sz="1600" dirty="0">
                        <a:solidFill>
                          <a:srgbClr val="000000"/>
                        </a:solidFill>
                        <a:effectLst/>
                        <a:latin typeface="Calibri" panose="020F0502020204030204" pitchFamily="34" charset="0"/>
                        <a:cs typeface="Calibri" panose="020F0502020204030204" pitchFamily="34" charset="0"/>
                      </a:endParaRPr>
                    </a:p>
                    <a:p>
                      <a:pPr marL="0" marR="0" algn="ctr">
                        <a:lnSpc>
                          <a:spcPct val="100000"/>
                        </a:lnSpc>
                        <a:spcBef>
                          <a:spcPts val="0"/>
                        </a:spcBef>
                        <a:spcAft>
                          <a:spcPts val="0"/>
                        </a:spcAft>
                      </a:pPr>
                      <a:r>
                        <a:rPr lang="en-US" sz="1600" dirty="0">
                          <a:solidFill>
                            <a:srgbClr val="000000"/>
                          </a:solidFill>
                          <a:effectLst/>
                          <a:latin typeface="Calibri" panose="020F0502020204030204" pitchFamily="34" charset="0"/>
                          <a:cs typeface="Calibri" panose="020F0502020204030204" pitchFamily="34" charset="0"/>
                        </a:rPr>
                        <a:t># = Disparities observable in available data</a:t>
                      </a:r>
                    </a:p>
                    <a:p>
                      <a:pPr marL="0" marR="0" algn="ctr">
                        <a:lnSpc>
                          <a:spcPct val="100000"/>
                        </a:lnSpc>
                        <a:spcBef>
                          <a:spcPts val="0"/>
                        </a:spcBef>
                        <a:spcAft>
                          <a:spcPts val="0"/>
                        </a:spcAft>
                      </a:pPr>
                      <a:endParaRPr lang="en-US" sz="2000" dirty="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81968592"/>
                  </a:ext>
                </a:extLst>
              </a:tr>
              <a:tr h="3562597">
                <a:tc>
                  <a:txBody>
                    <a:bodyPr/>
                    <a:lstStyle/>
                    <a:p>
                      <a:pPr marL="0" marR="0" algn="ctr" fontAlgn="t">
                        <a:lnSpc>
                          <a:spcPct val="100000"/>
                        </a:lnSpc>
                        <a:spcBef>
                          <a:spcPts val="0"/>
                        </a:spcBef>
                        <a:spcAft>
                          <a:spcPts val="0"/>
                        </a:spcAft>
                      </a:pPr>
                      <a:r>
                        <a:rPr lang="en-US" sz="2000" b="1" i="0"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Insufficient data to examine trends (HI vs. US and HI over time)</a:t>
                      </a:r>
                    </a:p>
                    <a:p>
                      <a:pPr marL="0" marR="0" algn="ctr">
                        <a:lnSpc>
                          <a:spcPct val="100000"/>
                        </a:lnSpc>
                        <a:spcBef>
                          <a:spcPts val="0"/>
                        </a:spcBef>
                        <a:spcAft>
                          <a:spcPts val="0"/>
                        </a:spcAft>
                      </a:pPr>
                      <a:endPar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0000"/>
                        </a:lnSpc>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Children with mental health treatment (12-17) (no data)</a:t>
                      </a:r>
                    </a:p>
                    <a:p>
                      <a:pPr marL="0" marR="0" algn="ctr">
                        <a:lnSpc>
                          <a:spcPct val="100000"/>
                        </a:lnSpc>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Currently sexually active </a:t>
                      </a:r>
                      <a:r>
                        <a:rPr lang="en-US" sz="200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pPr marL="0" marR="0" algn="ctr">
                        <a:lnSpc>
                          <a:spcPct val="100000"/>
                        </a:lnSpc>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Marijuana user, ever </a:t>
                      </a:r>
                      <a:r>
                        <a:rPr lang="en-US" sz="200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pPr marL="0" marR="0" algn="ctr">
                        <a:lnSpc>
                          <a:spcPct val="100000"/>
                        </a:lnSpc>
                        <a:spcBef>
                          <a:spcPts val="0"/>
                        </a:spcBef>
                        <a:spcAft>
                          <a:spcPts val="0"/>
                        </a:spcAft>
                      </a:pPr>
                      <a:endPar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0000"/>
                        </a:lnSpc>
                        <a:spcBef>
                          <a:spcPts val="0"/>
                        </a:spcBef>
                        <a:spcAft>
                          <a:spcPts val="0"/>
                        </a:spcAft>
                      </a:pPr>
                      <a:endPar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0000"/>
                        </a:lnSpc>
                        <a:spcBef>
                          <a:spcPts val="0"/>
                        </a:spcBef>
                        <a:spcAft>
                          <a:spcPts val="0"/>
                        </a:spcAft>
                      </a:pPr>
                      <a:endPar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0000"/>
                        </a:lnSpc>
                        <a:spcBef>
                          <a:spcPts val="0"/>
                        </a:spcBef>
                        <a:spcAft>
                          <a:spcPts val="0"/>
                        </a:spcAft>
                      </a:pPr>
                      <a:endPar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0000"/>
                        </a:lnSpc>
                        <a:spcBef>
                          <a:spcPts val="0"/>
                        </a:spcBef>
                        <a:spcAft>
                          <a:spcPts val="0"/>
                        </a:spcAft>
                      </a:pPr>
                      <a:r>
                        <a:rPr lang="en-US" sz="1600" dirty="0">
                          <a:solidFill>
                            <a:srgbClr val="000000"/>
                          </a:solidFill>
                          <a:effectLst/>
                          <a:latin typeface="Calibri" panose="020F0502020204030204" pitchFamily="34" charset="0"/>
                          <a:cs typeface="Calibri" panose="020F0502020204030204" pitchFamily="34" charset="0"/>
                        </a:rPr>
                        <a:t># = Disparities observable in available data</a:t>
                      </a:r>
                    </a:p>
                    <a:p>
                      <a:pPr marL="0" marR="0" algn="ctr">
                        <a:lnSpc>
                          <a:spcPct val="100000"/>
                        </a:lnSpc>
                        <a:spcBef>
                          <a:spcPts val="0"/>
                        </a:spcBef>
                        <a:spcAft>
                          <a:spcPts val="0"/>
                        </a:spcAft>
                      </a:pPr>
                      <a:endPar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4158445"/>
                  </a:ext>
                </a:extLst>
              </a:tr>
            </a:tbl>
          </a:graphicData>
        </a:graphic>
      </p:graphicFrame>
    </p:spTree>
    <p:extLst>
      <p:ext uri="{BB962C8B-B14F-4D97-AF65-F5344CB8AC3E}">
        <p14:creationId xmlns:p14="http://schemas.microsoft.com/office/powerpoint/2010/main" val="38813313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67B11E-8F66-C8AD-067D-A5749EE2104D}"/>
              </a:ext>
            </a:extLst>
          </p:cNvPr>
          <p:cNvSpPr>
            <a:spLocks noGrp="1"/>
          </p:cNvSpPr>
          <p:nvPr>
            <p:ph type="ctrTitle"/>
          </p:nvPr>
        </p:nvSpPr>
        <p:spPr/>
        <p:txBody>
          <a:bodyPr>
            <a:normAutofit fontScale="90000"/>
          </a:bodyPr>
          <a:lstStyle/>
          <a:p>
            <a:r>
              <a:rPr lang="en-US" dirty="0"/>
              <a:t>Children &amp; Youth with Special Health Care Needs</a:t>
            </a:r>
          </a:p>
        </p:txBody>
      </p:sp>
    </p:spTree>
    <p:extLst>
      <p:ext uri="{BB962C8B-B14F-4D97-AF65-F5344CB8AC3E}">
        <p14:creationId xmlns:p14="http://schemas.microsoft.com/office/powerpoint/2010/main" val="15444659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5246B5-3005-40BD-0B2B-67CC79166443}"/>
            </a:ext>
          </a:extLst>
        </p:cNvPr>
        <p:cNvGrpSpPr/>
        <p:nvPr/>
      </p:nvGrpSpPr>
      <p:grpSpPr>
        <a:xfrm>
          <a:off x="0" y="0"/>
          <a:ext cx="0" cy="0"/>
          <a:chOff x="0" y="0"/>
          <a:chExt cx="0" cy="0"/>
        </a:xfrm>
      </p:grpSpPr>
      <p:sp>
        <p:nvSpPr>
          <p:cNvPr id="979970" name="Rectangle 2">
            <a:extLst>
              <a:ext uri="{FF2B5EF4-FFF2-40B4-BE49-F238E27FC236}">
                <a16:creationId xmlns:a16="http://schemas.microsoft.com/office/drawing/2014/main" id="{8E35347A-9DAD-8D95-B3E9-7626CC567386}"/>
              </a:ext>
            </a:extLst>
          </p:cNvPr>
          <p:cNvSpPr>
            <a:spLocks noGrp="1" noChangeArrowheads="1"/>
          </p:cNvSpPr>
          <p:nvPr>
            <p:ph type="title"/>
          </p:nvPr>
        </p:nvSpPr>
        <p:spPr>
          <a:xfrm>
            <a:off x="712099" y="-133350"/>
            <a:ext cx="9712833" cy="1276350"/>
          </a:xfrm>
        </p:spPr>
        <p:txBody>
          <a:bodyPr>
            <a:normAutofit/>
          </a:bodyPr>
          <a:lstStyle/>
          <a:p>
            <a:r>
              <a:rPr lang="en-US" sz="2800" dirty="0"/>
              <a:t>Summary</a:t>
            </a:r>
          </a:p>
        </p:txBody>
      </p:sp>
      <p:sp>
        <p:nvSpPr>
          <p:cNvPr id="11" name="TextBox 10">
            <a:extLst>
              <a:ext uri="{FF2B5EF4-FFF2-40B4-BE49-F238E27FC236}">
                <a16:creationId xmlns:a16="http://schemas.microsoft.com/office/drawing/2014/main" id="{54A17EFD-D896-E0E4-BD4D-7931E7F7C42E}"/>
              </a:ext>
            </a:extLst>
          </p:cNvPr>
          <p:cNvSpPr txBox="1"/>
          <p:nvPr/>
        </p:nvSpPr>
        <p:spPr>
          <a:xfrm>
            <a:off x="511571" y="1143000"/>
            <a:ext cx="10501484" cy="5126083"/>
          </a:xfrm>
          <a:prstGeom prst="rect">
            <a:avLst/>
          </a:prstGeom>
          <a:noFill/>
        </p:spPr>
        <p:txBody>
          <a:bodyPr wrap="square" rtlCol="0">
            <a:spAutoFit/>
          </a:bodyPr>
          <a:lstStyle/>
          <a:p>
            <a:pPr marL="285750" indent="-285750">
              <a:lnSpc>
                <a:spcPct val="150000"/>
              </a:lnSpc>
              <a:buFont typeface="Arial" panose="020B0604020202020204" pitchFamily="34" charset="0"/>
              <a:buChar char="•"/>
            </a:pPr>
            <a:endParaRPr lang="en-US" sz="2400" dirty="0"/>
          </a:p>
          <a:p>
            <a:pPr marL="285750" indent="-285750">
              <a:buFont typeface="Arial" panose="020B0604020202020204" pitchFamily="34" charset="0"/>
              <a:buChar char="•"/>
            </a:pPr>
            <a:r>
              <a:rPr lang="en-US" sz="2800" dirty="0"/>
              <a:t>Of the 19 indicators reviewed, most all showed positive trends</a:t>
            </a:r>
          </a:p>
          <a:p>
            <a:endParaRPr lang="en-US" sz="2800" dirty="0"/>
          </a:p>
          <a:p>
            <a:pPr marL="342900" indent="-342900">
              <a:buFont typeface="Arial" panose="020B0604020202020204" pitchFamily="34" charset="0"/>
              <a:buChar char="•"/>
            </a:pPr>
            <a:r>
              <a:rPr lang="en-US" sz="2800" dirty="0"/>
              <a:t>2 components of medical home (referrals and usual source of care) with worse outcomes compared to the nation and/or state trend</a:t>
            </a:r>
          </a:p>
          <a:p>
            <a:endParaRPr lang="en-US" sz="2800" dirty="0"/>
          </a:p>
          <a:p>
            <a:pPr marL="285750" indent="-285750">
              <a:buFont typeface="Arial" panose="020B0604020202020204" pitchFamily="34" charset="0"/>
              <a:buChar char="•"/>
            </a:pPr>
            <a:r>
              <a:rPr lang="en-US" sz="2800" dirty="0"/>
              <a:t>Limited data and sample sizes preclude determination of trends over time and disparities for most indicators</a:t>
            </a:r>
          </a:p>
          <a:p>
            <a:pPr lvl="1">
              <a:lnSpc>
                <a:spcPct val="150000"/>
              </a:lnSpc>
            </a:pPr>
            <a:endParaRPr lang="en-US" sz="2400" dirty="0"/>
          </a:p>
          <a:p>
            <a:pPr marL="742950" lvl="1" indent="-285750">
              <a:lnSpc>
                <a:spcPct val="150000"/>
              </a:lnSpc>
              <a:buFont typeface="Arial" panose="020B0604020202020204" pitchFamily="34" charset="0"/>
              <a:buChar char="•"/>
            </a:pPr>
            <a:endParaRPr lang="en-US" sz="2400" dirty="0"/>
          </a:p>
        </p:txBody>
      </p:sp>
    </p:spTree>
    <p:extLst>
      <p:ext uri="{BB962C8B-B14F-4D97-AF65-F5344CB8AC3E}">
        <p14:creationId xmlns:p14="http://schemas.microsoft.com/office/powerpoint/2010/main" val="1555294787"/>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60DFD5C-F038-00B2-D56B-797F8436133F}"/>
              </a:ext>
            </a:extLst>
          </p:cNvPr>
          <p:cNvSpPr>
            <a:spLocks noGrp="1"/>
          </p:cNvSpPr>
          <p:nvPr>
            <p:ph type="sldNum" sz="quarter" idx="4"/>
          </p:nvPr>
        </p:nvSpPr>
        <p:spPr/>
        <p:txBody>
          <a:bodyPr/>
          <a:lstStyle/>
          <a:p>
            <a:fld id="{54797FC3-DC33-DA47-95F6-F7EB925D69E8}" type="slidenum">
              <a:rPr lang="en-US" smtClean="0"/>
              <a:pPr/>
              <a:t>63</a:t>
            </a:fld>
            <a:endParaRPr lang="en-US"/>
          </a:p>
        </p:txBody>
      </p:sp>
      <p:graphicFrame>
        <p:nvGraphicFramePr>
          <p:cNvPr id="5" name="Table 4">
            <a:extLst>
              <a:ext uri="{FF2B5EF4-FFF2-40B4-BE49-F238E27FC236}">
                <a16:creationId xmlns:a16="http://schemas.microsoft.com/office/drawing/2014/main" id="{B5B0CD48-E23F-36A9-651D-F7A595C9DFB7}"/>
              </a:ext>
            </a:extLst>
          </p:cNvPr>
          <p:cNvGraphicFramePr>
            <a:graphicFrameLocks noGrp="1"/>
          </p:cNvGraphicFramePr>
          <p:nvPr>
            <p:extLst>
              <p:ext uri="{D42A27DB-BD31-4B8C-83A1-F6EECF244321}">
                <p14:modId xmlns:p14="http://schemas.microsoft.com/office/powerpoint/2010/main" val="3356709430"/>
              </p:ext>
            </p:extLst>
          </p:nvPr>
        </p:nvGraphicFramePr>
        <p:xfrm>
          <a:off x="0" y="49902"/>
          <a:ext cx="12192000" cy="6797040"/>
        </p:xfrm>
        <a:graphic>
          <a:graphicData uri="http://schemas.openxmlformats.org/drawingml/2006/table">
            <a:tbl>
              <a:tblPr firstRow="1" firstCol="1" bandRow="1"/>
              <a:tblGrid>
                <a:gridCol w="6785113">
                  <a:extLst>
                    <a:ext uri="{9D8B030D-6E8A-4147-A177-3AD203B41FA5}">
                      <a16:colId xmlns:a16="http://schemas.microsoft.com/office/drawing/2014/main" val="1695417885"/>
                    </a:ext>
                  </a:extLst>
                </a:gridCol>
                <a:gridCol w="5406887">
                  <a:extLst>
                    <a:ext uri="{9D8B030D-6E8A-4147-A177-3AD203B41FA5}">
                      <a16:colId xmlns:a16="http://schemas.microsoft.com/office/drawing/2014/main" val="3304766744"/>
                    </a:ext>
                  </a:extLst>
                </a:gridCol>
              </a:tblGrid>
              <a:tr h="4942886">
                <a:tc>
                  <a:txBody>
                    <a:bodyPr/>
                    <a:lstStyle/>
                    <a:p>
                      <a:pPr marL="0" marR="0" algn="ctr" fontAlgn="t">
                        <a:lnSpc>
                          <a:spcPct val="100000"/>
                        </a:lnSpc>
                        <a:spcBef>
                          <a:spcPts val="0"/>
                        </a:spcBef>
                        <a:spcAft>
                          <a:spcPts val="0"/>
                        </a:spcAft>
                      </a:pPr>
                      <a:r>
                        <a:rPr lang="en-US" sz="1800" b="1" i="0"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Positive trends (HI vs. US and/or HI over time), no disparities observable based on available data</a:t>
                      </a:r>
                      <a:r>
                        <a:rPr lang="en-US" sz="1800" b="0" i="0" u="none" strike="noStrike" dirty="0">
                          <a:effectLst/>
                          <a:latin typeface="Calibri" panose="020F0502020204030204" pitchFamily="34" charset="0"/>
                          <a:ea typeface="Times New Roman" panose="02020603050405020304" pitchFamily="18" charset="0"/>
                          <a:cs typeface="Times New Roman" panose="02020603050405020304" pitchFamily="18" charset="0"/>
                        </a:rPr>
                        <a:t> </a:t>
                      </a:r>
                    </a:p>
                    <a:p>
                      <a:pPr marL="0" marR="0" algn="ctr" fontAlgn="t">
                        <a:lnSpc>
                          <a:spcPct val="100000"/>
                        </a:lnSpc>
                        <a:spcBef>
                          <a:spcPts val="0"/>
                        </a:spcBef>
                        <a:spcAft>
                          <a:spcPts val="0"/>
                        </a:spcAft>
                      </a:pPr>
                      <a:r>
                        <a:rPr lang="en-US" sz="1800" b="0" i="1" u="none" strike="noStrike" dirty="0">
                          <a:effectLst/>
                          <a:latin typeface="Calibri" panose="020F0502020204030204" pitchFamily="34" charset="0"/>
                          <a:cs typeface="Times New Roman" panose="02020603050405020304" pitchFamily="18" charset="0"/>
                        </a:rPr>
                        <a:t>NOTE: This does not necessarily mean that no disparities exist.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00000"/>
                        </a:lnSpc>
                        <a:spcBef>
                          <a:spcPts val="0"/>
                        </a:spcBef>
                        <a:spcAft>
                          <a:spcPts val="0"/>
                        </a:spcAft>
                      </a:pP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00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CYSHCN (0-17 </a:t>
                      </a:r>
                      <a:r>
                        <a:rPr lang="en-US" sz="16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yrs</a:t>
                      </a: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00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CYSHCN (0-17 </a:t>
                      </a:r>
                      <a:r>
                        <a:rPr lang="en-US" sz="16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yrs</a:t>
                      </a: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in very good or excellent health</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00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CYSHCN (1-17 </a:t>
                      </a:r>
                      <a:r>
                        <a:rPr lang="en-US" sz="16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yrs</a:t>
                      </a: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with decayed teeth or cavities</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00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CYSHCN Obesity, 10-17 </a:t>
                      </a:r>
                      <a:r>
                        <a:rPr lang="en-US" sz="16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yrs</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00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CYSHCN Bullying, perpetration</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00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CYSHCN Bullying, victimization</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00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CYSHCN (0-17 </a:t>
                      </a:r>
                      <a:r>
                        <a:rPr lang="en-US" sz="16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yrs</a:t>
                      </a: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with a medical home</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00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CYSHCN medical home components: </a:t>
                      </a: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care coordination, family-centered care, personal doctor/nurse</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00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CYSHCN adequate and continuous insurance</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00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CYSHCN transition to adult health care</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00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CYSHCN transition to adult health care components: anticipatory guidance, time alone with provider</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00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CYSHCN systems of care* (overall and all components)</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00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CYSHCN preventative dental visit (1-17 </a:t>
                      </a:r>
                      <a:r>
                        <a:rPr lang="en-US" sz="16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yrs</a:t>
                      </a: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00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CYSHCN, Someone living in the household who smokes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843" marR="6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800" b="1" i="0"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Positive trends (HI vs. US and/or HI over time), but disparities observable in available data</a:t>
                      </a:r>
                    </a:p>
                    <a:p>
                      <a:pPr marL="0" marR="0" algn="ctr">
                        <a:lnSpc>
                          <a:spcPct val="100000"/>
                        </a:lnSpc>
                        <a:spcBef>
                          <a:spcPts val="0"/>
                        </a:spcBef>
                        <a:spcAft>
                          <a:spcPts val="0"/>
                        </a:spcAft>
                      </a:pPr>
                      <a:endParaRPr lang="en-US" sz="1800" b="1" i="0"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00000"/>
                        </a:lnSpc>
                        <a:spcBef>
                          <a:spcPts val="0"/>
                        </a:spcBef>
                        <a:spcAft>
                          <a:spcPts val="0"/>
                        </a:spcAft>
                      </a:pPr>
                      <a:endParaRPr lang="en-US" sz="1800" b="1" i="0"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00000"/>
                        </a:lnSpc>
                        <a:spcBef>
                          <a:spcPts val="0"/>
                        </a:spcBef>
                        <a:spcAft>
                          <a:spcPts val="0"/>
                        </a:spcAft>
                      </a:pPr>
                      <a:r>
                        <a:rPr lang="en-US" sz="1600" b="0" i="0"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Unable to determine based on data source limitations</a:t>
                      </a:r>
                      <a:endParaRPr lang="en-US"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843" marR="6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22867383"/>
                  </a:ext>
                </a:extLst>
              </a:tr>
              <a:tr h="1762854">
                <a:tc>
                  <a:txBody>
                    <a:bodyPr/>
                    <a:lstStyle/>
                    <a:p>
                      <a:pPr marL="0" marR="0" algn="ctr" fontAlgn="t">
                        <a:lnSpc>
                          <a:spcPct val="100000"/>
                        </a:lnSpc>
                        <a:spcBef>
                          <a:spcPts val="0"/>
                        </a:spcBef>
                        <a:spcAft>
                          <a:spcPts val="0"/>
                        </a:spcAft>
                      </a:pPr>
                      <a:r>
                        <a:rPr lang="en-US" sz="1800" b="1" i="0"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Negative trends (HI vs. US and/or HI over time), no disparities observable based on available data</a:t>
                      </a:r>
                      <a:r>
                        <a:rPr lang="en-US" sz="1800" b="0" i="0" u="none" strike="noStrike" dirty="0">
                          <a:effectLst/>
                          <a:latin typeface="Calibri" panose="020F0502020204030204" pitchFamily="34" charset="0"/>
                          <a:ea typeface="Times New Roman" panose="02020603050405020304" pitchFamily="18" charset="0"/>
                          <a:cs typeface="Times New Roman" panose="02020603050405020304" pitchFamily="18" charset="0"/>
                        </a:rPr>
                        <a:t> </a:t>
                      </a:r>
                    </a:p>
                    <a:p>
                      <a:pPr marL="0" marR="0" algn="ctr" fontAlgn="t">
                        <a:lnSpc>
                          <a:spcPct val="100000"/>
                        </a:lnSpc>
                        <a:spcBef>
                          <a:spcPts val="0"/>
                        </a:spcBef>
                        <a:spcAft>
                          <a:spcPts val="0"/>
                        </a:spcAft>
                      </a:pPr>
                      <a:r>
                        <a:rPr lang="en-US" sz="1800" b="0" i="1" u="none" strike="noStrike" dirty="0">
                          <a:effectLst/>
                          <a:latin typeface="Calibri" panose="020F0502020204030204" pitchFamily="34" charset="0"/>
                          <a:cs typeface="Times New Roman" panose="02020603050405020304" pitchFamily="18" charset="0"/>
                        </a:rPr>
                        <a:t>NOTE: This does not necessarily mean that no disparities exist.</a:t>
                      </a:r>
                      <a:endParaRPr lang="en-US" sz="1800" b="0" i="0" u="none" strike="noStrike" dirty="0">
                        <a:effectLst/>
                        <a:latin typeface="Arial" panose="020B0604020202020204" pitchFamily="34" charset="0"/>
                      </a:endParaRPr>
                    </a:p>
                    <a:p>
                      <a:pPr marL="0" marR="0" algn="ctr">
                        <a:lnSpc>
                          <a:spcPct val="100000"/>
                        </a:lnSpc>
                        <a:spcBef>
                          <a:spcPts val="0"/>
                        </a:spcBef>
                        <a:spcAft>
                          <a:spcPts val="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00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CYSHCN Medical home components: referrals, usual source of care</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843" marR="6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800" b="1" i="0"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Negative trends (HI vs. US and/or HI over time), and disparities observable in available data</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p>
                    <a:p>
                      <a:pPr marL="0" marR="0">
                        <a:lnSpc>
                          <a:spcPct val="100000"/>
                        </a:lnSpc>
                        <a:spcBef>
                          <a:spcPts val="0"/>
                        </a:spcBef>
                        <a:spcAft>
                          <a:spcPts val="0"/>
                        </a:spcAft>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600" b="0" i="0"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Unable to determine based on data source limitations</a:t>
                      </a:r>
                    </a:p>
                    <a:p>
                      <a:pPr marL="0" marR="0" lvl="0" indent="0" algn="l" defTabSz="914354" rtl="0" eaLnBrk="1" fontAlgn="auto" latinLnBrk="0" hangingPunct="1">
                        <a:lnSpc>
                          <a:spcPct val="100000"/>
                        </a:lnSpc>
                        <a:spcBef>
                          <a:spcPts val="0"/>
                        </a:spcBef>
                        <a:spcAft>
                          <a:spcPts val="0"/>
                        </a:spcAft>
                        <a:buClrTx/>
                        <a:buSzTx/>
                        <a:buFontTx/>
                        <a:buNone/>
                        <a:tabLst/>
                        <a:defRPr/>
                      </a:pP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r" defTabSz="914354" rtl="0" eaLnBrk="1" fontAlgn="auto" latinLnBrk="0" hangingPunct="1">
                        <a:lnSpc>
                          <a:spcPct val="100000"/>
                        </a:lnSpc>
                        <a:spcBef>
                          <a:spcPts val="0"/>
                        </a:spcBef>
                        <a:spcAft>
                          <a:spcPts val="0"/>
                        </a:spcAft>
                        <a:buClrTx/>
                        <a:buSzTx/>
                        <a:buFontTx/>
                        <a:buNone/>
                        <a:tabLst/>
                        <a:defRPr/>
                      </a:pP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r" defTabSz="914354" rtl="0" eaLnBrk="1" fontAlgn="auto" latinLnBrk="0" hangingPunct="1">
                        <a:lnSpc>
                          <a:spcPct val="100000"/>
                        </a:lnSpc>
                        <a:spcBef>
                          <a:spcPts val="0"/>
                        </a:spcBef>
                        <a:spcAft>
                          <a:spcPts val="0"/>
                        </a:spcAft>
                        <a:buClrTx/>
                        <a:buSzTx/>
                        <a:buFontTx/>
                        <a:buNone/>
                        <a:tabLst/>
                        <a:defRPr/>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 = trends are statistically significant</a:t>
                      </a:r>
                    </a:p>
                  </a:txBody>
                  <a:tcPr marL="64843" marR="6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42513754"/>
                  </a:ext>
                </a:extLst>
              </a:tr>
            </a:tbl>
          </a:graphicData>
        </a:graphic>
      </p:graphicFrame>
    </p:spTree>
    <p:extLst>
      <p:ext uri="{BB962C8B-B14F-4D97-AF65-F5344CB8AC3E}">
        <p14:creationId xmlns:p14="http://schemas.microsoft.com/office/powerpoint/2010/main" val="211534951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9AA5850-0862-802D-94BD-631FFE272F43}"/>
              </a:ext>
            </a:extLst>
          </p:cNvPr>
          <p:cNvSpPr>
            <a:spLocks noGrp="1"/>
          </p:cNvSpPr>
          <p:nvPr>
            <p:ph type="sldNum" sz="quarter" idx="4"/>
          </p:nvPr>
        </p:nvSpPr>
        <p:spPr/>
        <p:txBody>
          <a:bodyPr/>
          <a:lstStyle/>
          <a:p>
            <a:fld id="{54797FC3-DC33-DA47-95F6-F7EB925D69E8}" type="slidenum">
              <a:rPr lang="en-US" smtClean="0"/>
              <a:pPr/>
              <a:t>64</a:t>
            </a:fld>
            <a:endParaRPr lang="en-US"/>
          </a:p>
        </p:txBody>
      </p:sp>
      <p:graphicFrame>
        <p:nvGraphicFramePr>
          <p:cNvPr id="2" name="Table 1">
            <a:extLst>
              <a:ext uri="{FF2B5EF4-FFF2-40B4-BE49-F238E27FC236}">
                <a16:creationId xmlns:a16="http://schemas.microsoft.com/office/drawing/2014/main" id="{47A46C04-A586-E083-081A-F5F06817C4C0}"/>
              </a:ext>
            </a:extLst>
          </p:cNvPr>
          <p:cNvGraphicFramePr>
            <a:graphicFrameLocks noGrp="1"/>
          </p:cNvGraphicFramePr>
          <p:nvPr>
            <p:extLst>
              <p:ext uri="{D42A27DB-BD31-4B8C-83A1-F6EECF244321}">
                <p14:modId xmlns:p14="http://schemas.microsoft.com/office/powerpoint/2010/main" val="1536367442"/>
              </p:ext>
            </p:extLst>
          </p:nvPr>
        </p:nvGraphicFramePr>
        <p:xfrm>
          <a:off x="1" y="0"/>
          <a:ext cx="12192000" cy="6858000"/>
        </p:xfrm>
        <a:graphic>
          <a:graphicData uri="http://schemas.openxmlformats.org/drawingml/2006/table">
            <a:tbl>
              <a:tblPr firstRow="1" firstCol="1" bandRow="1"/>
              <a:tblGrid>
                <a:gridCol w="12192000">
                  <a:extLst>
                    <a:ext uri="{9D8B030D-6E8A-4147-A177-3AD203B41FA5}">
                      <a16:colId xmlns:a16="http://schemas.microsoft.com/office/drawing/2014/main" val="940292179"/>
                    </a:ext>
                  </a:extLst>
                </a:gridCol>
              </a:tblGrid>
              <a:tr h="3295403">
                <a:tc>
                  <a:txBody>
                    <a:bodyPr/>
                    <a:lstStyle/>
                    <a:p>
                      <a:pPr marL="0" marR="0" algn="ctr" fontAlgn="t">
                        <a:lnSpc>
                          <a:spcPct val="100000"/>
                        </a:lnSpc>
                        <a:spcBef>
                          <a:spcPts val="0"/>
                        </a:spcBef>
                        <a:spcAft>
                          <a:spcPts val="0"/>
                        </a:spcAft>
                      </a:pPr>
                      <a:r>
                        <a:rPr lang="en-US" sz="2000" b="1" i="0"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Similar trends (HI vs. US and/or HI over time)</a:t>
                      </a:r>
                      <a:endPar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0000"/>
                        </a:lnSpc>
                        <a:spcBef>
                          <a:spcPts val="0"/>
                        </a:spcBef>
                        <a:spcAft>
                          <a:spcPts val="0"/>
                        </a:spcAft>
                      </a:pPr>
                      <a:endPar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0000"/>
                        </a:lnSpc>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None</a:t>
                      </a:r>
                      <a:endParaRPr lang="en-US" sz="2000" b="1" i="0" u="none" strike="noStrike" dirty="0">
                        <a:solidFill>
                          <a:srgbClr val="000000"/>
                        </a:solidFill>
                        <a:effectLst/>
                        <a:latin typeface="Calibri" panose="020F0502020204030204" pitchFamily="34" charset="0"/>
                        <a:cs typeface="Times New Roman" panose="02020603050405020304" pitchFamily="18" charset="0"/>
                      </a:endParaRPr>
                    </a:p>
                    <a:p>
                      <a:pPr marL="0" marR="0" algn="l">
                        <a:lnSpc>
                          <a:spcPct val="100000"/>
                        </a:lnSpc>
                        <a:spcBef>
                          <a:spcPts val="0"/>
                        </a:spcBef>
                        <a:spcAft>
                          <a:spcPts val="0"/>
                        </a:spcAft>
                      </a:pPr>
                      <a:endParaRPr lang="en-US" sz="2000" b="1" i="0" u="none" strike="noStrike" dirty="0">
                        <a:solidFill>
                          <a:srgbClr val="000000"/>
                        </a:solidFill>
                        <a:effectLst/>
                        <a:latin typeface="Calibri" panose="020F0502020204030204" pitchFamily="34" charset="0"/>
                        <a:cs typeface="Times New Roman" panose="02020603050405020304" pitchFamily="18" charset="0"/>
                      </a:endParaRPr>
                    </a:p>
                    <a:p>
                      <a:pPr marL="0" marR="0" algn="ctr">
                        <a:lnSpc>
                          <a:spcPct val="100000"/>
                        </a:lnSpc>
                        <a:spcBef>
                          <a:spcPts val="0"/>
                        </a:spcBef>
                        <a:spcAft>
                          <a:spcPts val="0"/>
                        </a:spcAft>
                      </a:pPr>
                      <a:endParaRPr lang="en-US" sz="1600" dirty="0">
                        <a:solidFill>
                          <a:srgbClr val="000000"/>
                        </a:solidFill>
                        <a:effectLst/>
                        <a:latin typeface="Calibri" panose="020F0502020204030204" pitchFamily="34" charset="0"/>
                        <a:cs typeface="Calibri" panose="020F0502020204030204" pitchFamily="34" charset="0"/>
                      </a:endParaRPr>
                    </a:p>
                    <a:p>
                      <a:pPr marL="0" marR="0" algn="ctr">
                        <a:lnSpc>
                          <a:spcPct val="100000"/>
                        </a:lnSpc>
                        <a:spcBef>
                          <a:spcPts val="0"/>
                        </a:spcBef>
                        <a:spcAft>
                          <a:spcPts val="0"/>
                        </a:spcAft>
                      </a:pPr>
                      <a:endParaRPr lang="en-US" sz="1600" dirty="0">
                        <a:solidFill>
                          <a:srgbClr val="000000"/>
                        </a:solidFill>
                        <a:effectLst/>
                        <a:latin typeface="Calibri" panose="020F0502020204030204" pitchFamily="34" charset="0"/>
                        <a:cs typeface="Calibri" panose="020F0502020204030204" pitchFamily="34" charset="0"/>
                      </a:endParaRPr>
                    </a:p>
                    <a:p>
                      <a:pPr marL="0" marR="0" algn="ctr">
                        <a:lnSpc>
                          <a:spcPct val="100000"/>
                        </a:lnSpc>
                        <a:spcBef>
                          <a:spcPts val="0"/>
                        </a:spcBef>
                        <a:spcAft>
                          <a:spcPts val="0"/>
                        </a:spcAft>
                      </a:pPr>
                      <a:endParaRPr lang="en-US" sz="1600" dirty="0">
                        <a:solidFill>
                          <a:srgbClr val="000000"/>
                        </a:solidFill>
                        <a:effectLst/>
                        <a:latin typeface="Calibri" panose="020F0502020204030204" pitchFamily="34" charset="0"/>
                        <a:cs typeface="Calibri" panose="020F0502020204030204" pitchFamily="34" charset="0"/>
                      </a:endParaRPr>
                    </a:p>
                    <a:p>
                      <a:pPr marL="0" marR="0" algn="ctr">
                        <a:lnSpc>
                          <a:spcPct val="100000"/>
                        </a:lnSpc>
                        <a:spcBef>
                          <a:spcPts val="0"/>
                        </a:spcBef>
                        <a:spcAft>
                          <a:spcPts val="0"/>
                        </a:spcAft>
                      </a:pPr>
                      <a:endParaRPr lang="en-US" sz="1600" dirty="0">
                        <a:solidFill>
                          <a:srgbClr val="000000"/>
                        </a:solidFill>
                        <a:effectLst/>
                        <a:latin typeface="Calibri" panose="020F0502020204030204" pitchFamily="34" charset="0"/>
                        <a:cs typeface="Calibri" panose="020F0502020204030204" pitchFamily="34" charset="0"/>
                      </a:endParaRPr>
                    </a:p>
                    <a:p>
                      <a:pPr marL="0" marR="0" algn="ctr">
                        <a:lnSpc>
                          <a:spcPct val="100000"/>
                        </a:lnSpc>
                        <a:spcBef>
                          <a:spcPts val="0"/>
                        </a:spcBef>
                        <a:spcAft>
                          <a:spcPts val="0"/>
                        </a:spcAft>
                      </a:pPr>
                      <a:endParaRPr lang="en-US" sz="1600" dirty="0">
                        <a:solidFill>
                          <a:srgbClr val="000000"/>
                        </a:solidFill>
                        <a:effectLst/>
                        <a:latin typeface="Calibri" panose="020F0502020204030204" pitchFamily="34" charset="0"/>
                        <a:cs typeface="Calibri" panose="020F0502020204030204" pitchFamily="34" charset="0"/>
                      </a:endParaRPr>
                    </a:p>
                    <a:p>
                      <a:pPr marL="0" marR="0" algn="ctr">
                        <a:lnSpc>
                          <a:spcPct val="100000"/>
                        </a:lnSpc>
                        <a:spcBef>
                          <a:spcPts val="0"/>
                        </a:spcBef>
                        <a:spcAft>
                          <a:spcPts val="0"/>
                        </a:spcAft>
                      </a:pPr>
                      <a:r>
                        <a:rPr lang="en-US" sz="1600" dirty="0">
                          <a:solidFill>
                            <a:srgbClr val="000000"/>
                          </a:solidFill>
                          <a:effectLst/>
                          <a:latin typeface="Calibri" panose="020F0502020204030204" pitchFamily="34" charset="0"/>
                          <a:cs typeface="Calibri" panose="020F0502020204030204" pitchFamily="34" charset="0"/>
                        </a:rPr>
                        <a:t># = Disparities observable in available data</a:t>
                      </a:r>
                    </a:p>
                    <a:p>
                      <a:pPr marL="0" marR="0" algn="ctr">
                        <a:lnSpc>
                          <a:spcPct val="100000"/>
                        </a:lnSpc>
                        <a:spcBef>
                          <a:spcPts val="0"/>
                        </a:spcBef>
                        <a:spcAft>
                          <a:spcPts val="0"/>
                        </a:spcAft>
                      </a:pPr>
                      <a:endParaRPr lang="en-US" sz="2000" dirty="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81968592"/>
                  </a:ext>
                </a:extLst>
              </a:tr>
              <a:tr h="3562597">
                <a:tc>
                  <a:txBody>
                    <a:bodyPr/>
                    <a:lstStyle/>
                    <a:p>
                      <a:pPr marL="0" marR="0" algn="ctr" fontAlgn="t">
                        <a:lnSpc>
                          <a:spcPct val="100000"/>
                        </a:lnSpc>
                        <a:spcBef>
                          <a:spcPts val="0"/>
                        </a:spcBef>
                        <a:spcAft>
                          <a:spcPts val="0"/>
                        </a:spcAft>
                      </a:pPr>
                      <a:r>
                        <a:rPr lang="en-US" sz="2000" b="1" i="0"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Insufficient data to examine trends (HI vs. US and HI over time)</a:t>
                      </a:r>
                    </a:p>
                    <a:p>
                      <a:pPr marL="0" marR="0" algn="ctr">
                        <a:lnSpc>
                          <a:spcPct val="100000"/>
                        </a:lnSpc>
                        <a:spcBef>
                          <a:spcPts val="0"/>
                        </a:spcBef>
                        <a:spcAft>
                          <a:spcPts val="0"/>
                        </a:spcAft>
                      </a:pPr>
                      <a:endPar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0000"/>
                        </a:lnSpc>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None</a:t>
                      </a:r>
                    </a:p>
                    <a:p>
                      <a:pPr marL="0" marR="0" algn="ctr">
                        <a:lnSpc>
                          <a:spcPct val="100000"/>
                        </a:lnSpc>
                        <a:spcBef>
                          <a:spcPts val="0"/>
                        </a:spcBef>
                        <a:spcAft>
                          <a:spcPts val="0"/>
                        </a:spcAft>
                      </a:pPr>
                      <a:endPar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0000"/>
                        </a:lnSpc>
                        <a:spcBef>
                          <a:spcPts val="0"/>
                        </a:spcBef>
                        <a:spcAft>
                          <a:spcPts val="0"/>
                        </a:spcAft>
                      </a:pPr>
                      <a:endPar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0000"/>
                        </a:lnSpc>
                        <a:spcBef>
                          <a:spcPts val="0"/>
                        </a:spcBef>
                        <a:spcAft>
                          <a:spcPts val="0"/>
                        </a:spcAft>
                      </a:pPr>
                      <a:endPar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0000"/>
                        </a:lnSpc>
                        <a:spcBef>
                          <a:spcPts val="0"/>
                        </a:spcBef>
                        <a:spcAft>
                          <a:spcPts val="0"/>
                        </a:spcAft>
                      </a:pPr>
                      <a:endPar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0000"/>
                        </a:lnSpc>
                        <a:spcBef>
                          <a:spcPts val="0"/>
                        </a:spcBef>
                        <a:spcAft>
                          <a:spcPts val="0"/>
                        </a:spcAft>
                      </a:pPr>
                      <a:endPar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0000"/>
                        </a:lnSpc>
                        <a:spcBef>
                          <a:spcPts val="0"/>
                        </a:spcBef>
                        <a:spcAft>
                          <a:spcPts val="0"/>
                        </a:spcAft>
                      </a:pPr>
                      <a:endPar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0000"/>
                        </a:lnSpc>
                        <a:spcBef>
                          <a:spcPts val="0"/>
                        </a:spcBef>
                        <a:spcAft>
                          <a:spcPts val="0"/>
                        </a:spcAft>
                      </a:pPr>
                      <a:r>
                        <a:rPr lang="en-US" sz="1600" dirty="0">
                          <a:solidFill>
                            <a:srgbClr val="000000"/>
                          </a:solidFill>
                          <a:effectLst/>
                          <a:latin typeface="Calibri" panose="020F0502020204030204" pitchFamily="34" charset="0"/>
                          <a:cs typeface="Calibri" panose="020F0502020204030204" pitchFamily="34" charset="0"/>
                        </a:rPr>
                        <a:t># = Disparities observable in available data</a:t>
                      </a:r>
                    </a:p>
                    <a:p>
                      <a:pPr marL="0" marR="0" algn="ctr">
                        <a:lnSpc>
                          <a:spcPct val="100000"/>
                        </a:lnSpc>
                        <a:spcBef>
                          <a:spcPts val="0"/>
                        </a:spcBef>
                        <a:spcAft>
                          <a:spcPts val="0"/>
                        </a:spcAft>
                      </a:pPr>
                      <a:endPar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4158445"/>
                  </a:ext>
                </a:extLst>
              </a:tr>
            </a:tbl>
          </a:graphicData>
        </a:graphic>
      </p:graphicFrame>
    </p:spTree>
    <p:extLst>
      <p:ext uri="{BB962C8B-B14F-4D97-AF65-F5344CB8AC3E}">
        <p14:creationId xmlns:p14="http://schemas.microsoft.com/office/powerpoint/2010/main" val="355002528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67B11E-8F66-C8AD-067D-A5749EE2104D}"/>
              </a:ext>
            </a:extLst>
          </p:cNvPr>
          <p:cNvSpPr>
            <a:spLocks noGrp="1"/>
          </p:cNvSpPr>
          <p:nvPr>
            <p:ph type="ctrTitle"/>
          </p:nvPr>
        </p:nvSpPr>
        <p:spPr/>
        <p:txBody>
          <a:bodyPr/>
          <a:lstStyle/>
          <a:p>
            <a:r>
              <a:rPr lang="en-US" dirty="0"/>
              <a:t>Break Time</a:t>
            </a:r>
          </a:p>
        </p:txBody>
      </p:sp>
    </p:spTree>
    <p:extLst>
      <p:ext uri="{BB962C8B-B14F-4D97-AF65-F5344CB8AC3E}">
        <p14:creationId xmlns:p14="http://schemas.microsoft.com/office/powerpoint/2010/main" val="4174631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67B11E-8F66-C8AD-067D-A5749EE2104D}"/>
              </a:ext>
            </a:extLst>
          </p:cNvPr>
          <p:cNvSpPr>
            <a:spLocks noGrp="1"/>
          </p:cNvSpPr>
          <p:nvPr>
            <p:ph type="ctrTitle"/>
          </p:nvPr>
        </p:nvSpPr>
        <p:spPr/>
        <p:txBody>
          <a:bodyPr/>
          <a:lstStyle/>
          <a:p>
            <a:r>
              <a:rPr lang="en-US" dirty="0"/>
              <a:t>Breakout Groups</a:t>
            </a:r>
          </a:p>
        </p:txBody>
      </p:sp>
    </p:spTree>
    <p:extLst>
      <p:ext uri="{BB962C8B-B14F-4D97-AF65-F5344CB8AC3E}">
        <p14:creationId xmlns:p14="http://schemas.microsoft.com/office/powerpoint/2010/main" val="397554604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5246B5-3005-40BD-0B2B-67CC79166443}"/>
            </a:ext>
          </a:extLst>
        </p:cNvPr>
        <p:cNvGrpSpPr/>
        <p:nvPr/>
      </p:nvGrpSpPr>
      <p:grpSpPr>
        <a:xfrm>
          <a:off x="0" y="0"/>
          <a:ext cx="0" cy="0"/>
          <a:chOff x="0" y="0"/>
          <a:chExt cx="0" cy="0"/>
        </a:xfrm>
      </p:grpSpPr>
      <p:sp>
        <p:nvSpPr>
          <p:cNvPr id="979970" name="Rectangle 2">
            <a:extLst>
              <a:ext uri="{FF2B5EF4-FFF2-40B4-BE49-F238E27FC236}">
                <a16:creationId xmlns:a16="http://schemas.microsoft.com/office/drawing/2014/main" id="{8E35347A-9DAD-8D95-B3E9-7626CC567386}"/>
              </a:ext>
            </a:extLst>
          </p:cNvPr>
          <p:cNvSpPr>
            <a:spLocks noGrp="1" noChangeArrowheads="1"/>
          </p:cNvSpPr>
          <p:nvPr>
            <p:ph type="title"/>
          </p:nvPr>
        </p:nvSpPr>
        <p:spPr>
          <a:xfrm>
            <a:off x="712099" y="-133350"/>
            <a:ext cx="9712833" cy="1276350"/>
          </a:xfrm>
        </p:spPr>
        <p:txBody>
          <a:bodyPr>
            <a:normAutofit/>
          </a:bodyPr>
          <a:lstStyle/>
          <a:p>
            <a:r>
              <a:rPr lang="en-US" sz="2800" dirty="0"/>
              <a:t>Questions</a:t>
            </a:r>
          </a:p>
        </p:txBody>
      </p:sp>
      <p:sp>
        <p:nvSpPr>
          <p:cNvPr id="11" name="TextBox 10">
            <a:extLst>
              <a:ext uri="{FF2B5EF4-FFF2-40B4-BE49-F238E27FC236}">
                <a16:creationId xmlns:a16="http://schemas.microsoft.com/office/drawing/2014/main" id="{54A17EFD-D896-E0E4-BD4D-7931E7F7C42E}"/>
              </a:ext>
            </a:extLst>
          </p:cNvPr>
          <p:cNvSpPr txBox="1"/>
          <p:nvPr/>
        </p:nvSpPr>
        <p:spPr>
          <a:xfrm>
            <a:off x="506943" y="1459583"/>
            <a:ext cx="9563332" cy="5126083"/>
          </a:xfrm>
          <a:prstGeom prst="rect">
            <a:avLst/>
          </a:prstGeom>
          <a:noFill/>
        </p:spPr>
        <p:txBody>
          <a:bodyPr wrap="square" rtlCol="0">
            <a:spAutoFit/>
          </a:bodyPr>
          <a:lstStyle/>
          <a:p>
            <a:pPr marL="342900" indent="-342900">
              <a:buFont typeface="Arial" panose="020B0604020202020204" pitchFamily="34" charset="0"/>
              <a:buChar char="•"/>
            </a:pPr>
            <a:r>
              <a:rPr lang="en-US" sz="3200" dirty="0"/>
              <a:t>What are your reactions to these data?</a:t>
            </a:r>
          </a:p>
          <a:p>
            <a:pPr marL="342900" indent="-342900">
              <a:buFont typeface="Arial" panose="020B0604020202020204" pitchFamily="34" charset="0"/>
              <a:buChar char="•"/>
            </a:pPr>
            <a:endParaRPr lang="en-US" sz="3200" dirty="0"/>
          </a:p>
          <a:p>
            <a:pPr marL="342900" indent="-342900">
              <a:buFont typeface="Arial" panose="020B0604020202020204" pitchFamily="34" charset="0"/>
              <a:buChar char="•"/>
            </a:pPr>
            <a:r>
              <a:rPr lang="en-US" sz="3200" dirty="0"/>
              <a:t>What is missing? What else do we need to tell the story?</a:t>
            </a:r>
          </a:p>
          <a:p>
            <a:pPr marL="342900" indent="-342900">
              <a:buFont typeface="Arial" panose="020B0604020202020204" pitchFamily="34" charset="0"/>
              <a:buChar char="•"/>
            </a:pPr>
            <a:endParaRPr lang="en-US" sz="3200" dirty="0"/>
          </a:p>
          <a:p>
            <a:pPr marL="342900" indent="-342900">
              <a:buFont typeface="Arial" panose="020B0604020202020204" pitchFamily="34" charset="0"/>
              <a:buChar char="•"/>
            </a:pPr>
            <a:r>
              <a:rPr lang="en-US" sz="3200" dirty="0"/>
              <a:t>What groups, communities, populations do we need to hear from? Whose voice is missing?</a:t>
            </a:r>
          </a:p>
          <a:p>
            <a:pPr>
              <a:lnSpc>
                <a:spcPct val="150000"/>
              </a:lnSpc>
            </a:pPr>
            <a:endParaRPr lang="en-US" sz="2400" dirty="0"/>
          </a:p>
          <a:p>
            <a:pPr marL="742950" lvl="1" indent="-285750">
              <a:lnSpc>
                <a:spcPct val="150000"/>
              </a:lnSpc>
              <a:buFont typeface="Arial" panose="020B0604020202020204" pitchFamily="34" charset="0"/>
              <a:buChar char="•"/>
            </a:pPr>
            <a:endParaRPr lang="en-US" sz="2400" dirty="0"/>
          </a:p>
          <a:p>
            <a:pPr marL="742950" lvl="1" indent="-285750">
              <a:lnSpc>
                <a:spcPct val="150000"/>
              </a:lnSpc>
              <a:buFont typeface="Arial" panose="020B0604020202020204" pitchFamily="34" charset="0"/>
              <a:buChar char="•"/>
            </a:pPr>
            <a:endParaRPr lang="en-US" sz="2400" dirty="0"/>
          </a:p>
        </p:txBody>
      </p:sp>
    </p:spTree>
    <p:extLst>
      <p:ext uri="{BB962C8B-B14F-4D97-AF65-F5344CB8AC3E}">
        <p14:creationId xmlns:p14="http://schemas.microsoft.com/office/powerpoint/2010/main" val="739148202"/>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67B11E-8F66-C8AD-067D-A5749EE2104D}"/>
              </a:ext>
            </a:extLst>
          </p:cNvPr>
          <p:cNvSpPr>
            <a:spLocks noGrp="1"/>
          </p:cNvSpPr>
          <p:nvPr>
            <p:ph type="ctrTitle"/>
          </p:nvPr>
        </p:nvSpPr>
        <p:spPr/>
        <p:txBody>
          <a:bodyPr/>
          <a:lstStyle/>
          <a:p>
            <a:r>
              <a:rPr lang="en-US" dirty="0"/>
              <a:t>Report Out</a:t>
            </a:r>
          </a:p>
        </p:txBody>
      </p:sp>
    </p:spTree>
    <p:extLst>
      <p:ext uri="{BB962C8B-B14F-4D97-AF65-F5344CB8AC3E}">
        <p14:creationId xmlns:p14="http://schemas.microsoft.com/office/powerpoint/2010/main" val="395898174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67B11E-8F66-C8AD-067D-A5749EE2104D}"/>
              </a:ext>
            </a:extLst>
          </p:cNvPr>
          <p:cNvSpPr>
            <a:spLocks noGrp="1"/>
          </p:cNvSpPr>
          <p:nvPr>
            <p:ph type="ctrTitle"/>
          </p:nvPr>
        </p:nvSpPr>
        <p:spPr/>
        <p:txBody>
          <a:bodyPr/>
          <a:lstStyle/>
          <a:p>
            <a:r>
              <a:rPr lang="en-US" dirty="0"/>
              <a:t>Gallery Walk</a:t>
            </a:r>
          </a:p>
        </p:txBody>
      </p:sp>
    </p:spTree>
    <p:extLst>
      <p:ext uri="{BB962C8B-B14F-4D97-AF65-F5344CB8AC3E}">
        <p14:creationId xmlns:p14="http://schemas.microsoft.com/office/powerpoint/2010/main" val="80954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51886-AA43-422E-B193-F1F3DF7D8A4D}"/>
              </a:ext>
            </a:extLst>
          </p:cNvPr>
          <p:cNvSpPr>
            <a:spLocks noGrp="1"/>
          </p:cNvSpPr>
          <p:nvPr>
            <p:ph type="title"/>
          </p:nvPr>
        </p:nvSpPr>
        <p:spPr>
          <a:xfrm>
            <a:off x="1080052" y="5605670"/>
            <a:ext cx="9906807" cy="802042"/>
          </a:xfrm>
        </p:spPr>
        <p:txBody>
          <a:bodyPr anchor="ctr">
            <a:normAutofit/>
          </a:bodyPr>
          <a:lstStyle/>
          <a:p>
            <a:r>
              <a:rPr lang="en-US" sz="3200" dirty="0">
                <a:solidFill>
                  <a:schemeClr val="bg1"/>
                </a:solidFill>
              </a:rPr>
              <a:t>population domains</a:t>
            </a:r>
          </a:p>
        </p:txBody>
      </p:sp>
      <p:graphicFrame>
        <p:nvGraphicFramePr>
          <p:cNvPr id="7" name="Content Placeholder 6" descr="Timeline Smart Art">
            <a:extLst>
              <a:ext uri="{FF2B5EF4-FFF2-40B4-BE49-F238E27FC236}">
                <a16:creationId xmlns:a16="http://schemas.microsoft.com/office/drawing/2014/main" id="{7F19F4C0-09A9-4052-8CA4-4CE1AF00A359}"/>
              </a:ext>
            </a:extLst>
          </p:cNvPr>
          <p:cNvGraphicFramePr>
            <a:graphicFrameLocks noGrp="1"/>
          </p:cNvGraphicFramePr>
          <p:nvPr>
            <p:ph idx="1"/>
          </p:nvPr>
        </p:nvGraphicFramePr>
        <p:xfrm>
          <a:off x="1608226" y="2338289"/>
          <a:ext cx="9227939" cy="38207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B7AE1B71-4F09-43CB-815A-9B020C22A7F4}"/>
              </a:ext>
            </a:extLst>
          </p:cNvPr>
          <p:cNvSpPr>
            <a:spLocks noGrp="1"/>
          </p:cNvSpPr>
          <p:nvPr>
            <p:ph type="sldNum" sz="quarter" idx="12"/>
          </p:nvPr>
        </p:nvSpPr>
        <p:spPr>
          <a:xfrm>
            <a:off x="8590663" y="6041362"/>
            <a:ext cx="683339" cy="365125"/>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401CF334-2D5C-4859-84A6-CA7E6E43FAEB}" type="slidenum">
              <a:rPr lang="en-US" smtClean="0"/>
              <a:pPr>
                <a:spcAft>
                  <a:spcPts val="600"/>
                </a:spcAft>
              </a:pPr>
              <a:t>7</a:t>
            </a:fld>
            <a:endParaRPr lang="en-US" dirty="0"/>
          </a:p>
        </p:txBody>
      </p:sp>
      <p:sp>
        <p:nvSpPr>
          <p:cNvPr id="18" name="Text Placeholder 51">
            <a:extLst>
              <a:ext uri="{FF2B5EF4-FFF2-40B4-BE49-F238E27FC236}">
                <a16:creationId xmlns:a16="http://schemas.microsoft.com/office/drawing/2014/main" id="{9505E144-B2E6-476A-A147-9A36DEE83D56}"/>
              </a:ext>
            </a:extLst>
          </p:cNvPr>
          <p:cNvSpPr txBox="1">
            <a:spLocks/>
          </p:cNvSpPr>
          <p:nvPr/>
        </p:nvSpPr>
        <p:spPr>
          <a:xfrm>
            <a:off x="757773" y="1166402"/>
            <a:ext cx="9384710" cy="552902"/>
          </a:xfrm>
          <a:prstGeom prst="rect">
            <a:avLst/>
          </a:prstGeom>
        </p:spPr>
        <p:txBody>
          <a:bodyPr>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dirty="0">
                <a:latin typeface="Arial" panose="020B0604020202020204" pitchFamily="34" charset="0"/>
                <a:ea typeface="+mj-ea"/>
                <a:cs typeface="Arial" panose="020B0604020202020204" pitchFamily="34" charset="0"/>
              </a:rPr>
              <a:t>Title V Population Domains</a:t>
            </a:r>
          </a:p>
        </p:txBody>
      </p:sp>
    </p:spTree>
    <p:extLst>
      <p:ext uri="{BB962C8B-B14F-4D97-AF65-F5344CB8AC3E}">
        <p14:creationId xmlns:p14="http://schemas.microsoft.com/office/powerpoint/2010/main" val="61361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5246B5-3005-40BD-0B2B-67CC79166443}"/>
            </a:ext>
          </a:extLst>
        </p:cNvPr>
        <p:cNvGrpSpPr/>
        <p:nvPr/>
      </p:nvGrpSpPr>
      <p:grpSpPr>
        <a:xfrm>
          <a:off x="0" y="0"/>
          <a:ext cx="0" cy="0"/>
          <a:chOff x="0" y="0"/>
          <a:chExt cx="0" cy="0"/>
        </a:xfrm>
      </p:grpSpPr>
      <p:sp>
        <p:nvSpPr>
          <p:cNvPr id="979970" name="Rectangle 2">
            <a:extLst>
              <a:ext uri="{FF2B5EF4-FFF2-40B4-BE49-F238E27FC236}">
                <a16:creationId xmlns:a16="http://schemas.microsoft.com/office/drawing/2014/main" id="{8E35347A-9DAD-8D95-B3E9-7626CC567386}"/>
              </a:ext>
            </a:extLst>
          </p:cNvPr>
          <p:cNvSpPr>
            <a:spLocks noGrp="1" noChangeArrowheads="1"/>
          </p:cNvSpPr>
          <p:nvPr>
            <p:ph type="title"/>
          </p:nvPr>
        </p:nvSpPr>
        <p:spPr>
          <a:xfrm>
            <a:off x="712099" y="-133350"/>
            <a:ext cx="9712833" cy="1276350"/>
          </a:xfrm>
        </p:spPr>
        <p:txBody>
          <a:bodyPr>
            <a:normAutofit/>
          </a:bodyPr>
          <a:lstStyle/>
          <a:p>
            <a:r>
              <a:rPr lang="en-US" sz="2800" dirty="0"/>
              <a:t>Gallery walk instructions-Part 1</a:t>
            </a:r>
          </a:p>
        </p:txBody>
      </p:sp>
      <p:sp>
        <p:nvSpPr>
          <p:cNvPr id="11" name="TextBox 10">
            <a:extLst>
              <a:ext uri="{FF2B5EF4-FFF2-40B4-BE49-F238E27FC236}">
                <a16:creationId xmlns:a16="http://schemas.microsoft.com/office/drawing/2014/main" id="{54A17EFD-D896-E0E4-BD4D-7931E7F7C42E}"/>
              </a:ext>
            </a:extLst>
          </p:cNvPr>
          <p:cNvSpPr txBox="1"/>
          <p:nvPr/>
        </p:nvSpPr>
        <p:spPr>
          <a:xfrm>
            <a:off x="167898" y="1143000"/>
            <a:ext cx="11856203" cy="5741636"/>
          </a:xfrm>
          <a:prstGeom prst="rect">
            <a:avLst/>
          </a:prstGeom>
          <a:noFill/>
        </p:spPr>
        <p:txBody>
          <a:bodyPr wrap="square" rtlCol="0">
            <a:spAutoFit/>
          </a:bodyPr>
          <a:lstStyle/>
          <a:p>
            <a:pPr marL="285750" indent="-285750">
              <a:buFont typeface="Arial" panose="020B0604020202020204" pitchFamily="34" charset="0"/>
              <a:buChar char="•"/>
            </a:pPr>
            <a:r>
              <a:rPr lang="en-US" sz="2800" dirty="0"/>
              <a:t>Take a look at the population domain indicator posters around the room</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Put stickers next to the indicators that you think are most important:</a:t>
            </a:r>
          </a:p>
          <a:p>
            <a:pPr marL="742950" lvl="1" indent="-285750">
              <a:buFont typeface="Arial" panose="020B0604020202020204" pitchFamily="34" charset="0"/>
              <a:buChar char="•"/>
            </a:pPr>
            <a:r>
              <a:rPr lang="en-US" sz="2800" dirty="0"/>
              <a:t>What tells the story of the population’s health in Hawaii?</a:t>
            </a:r>
          </a:p>
          <a:p>
            <a:pPr marL="742950" lvl="1" indent="-285750">
              <a:buFont typeface="Arial" panose="020B0604020202020204" pitchFamily="34" charset="0"/>
              <a:buChar char="•"/>
            </a:pPr>
            <a:r>
              <a:rPr lang="en-US" sz="2800" dirty="0"/>
              <a:t>What are the key indicators necessary to monitor the population’s health outcomes?</a:t>
            </a:r>
          </a:p>
          <a:p>
            <a:pPr marL="742950" lvl="1" indent="-285750">
              <a:buFont typeface="Arial" panose="020B0604020202020204" pitchFamily="34" charset="0"/>
              <a:buChar char="•"/>
            </a:pPr>
            <a:r>
              <a:rPr lang="en-US" sz="2800" dirty="0"/>
              <a:t>What data do programs and services need to understand how well they are doing to improve the health and well-being of Hawaii’s population?</a:t>
            </a:r>
          </a:p>
          <a:p>
            <a:pPr lvl="1"/>
            <a:endParaRPr lang="en-US" sz="2800" dirty="0"/>
          </a:p>
          <a:p>
            <a:pPr marL="285750" indent="-285750">
              <a:buFont typeface="Arial" panose="020B0604020202020204" pitchFamily="34" charset="0"/>
              <a:buChar char="•"/>
            </a:pPr>
            <a:r>
              <a:rPr lang="en-US" sz="2800" dirty="0"/>
              <a:t>Feel free to make comments on sticky notes to add indicators that may be missing</a:t>
            </a:r>
          </a:p>
          <a:p>
            <a:pPr marL="742950" lvl="1" indent="-285750">
              <a:lnSpc>
                <a:spcPct val="150000"/>
              </a:lnSpc>
              <a:buFont typeface="Arial" panose="020B0604020202020204" pitchFamily="34" charset="0"/>
              <a:buChar char="•"/>
            </a:pPr>
            <a:endParaRPr lang="en-US" sz="2400" dirty="0"/>
          </a:p>
        </p:txBody>
      </p:sp>
    </p:spTree>
    <p:extLst>
      <p:ext uri="{BB962C8B-B14F-4D97-AF65-F5344CB8AC3E}">
        <p14:creationId xmlns:p14="http://schemas.microsoft.com/office/powerpoint/2010/main" val="773641841"/>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5246B5-3005-40BD-0B2B-67CC79166443}"/>
            </a:ext>
          </a:extLst>
        </p:cNvPr>
        <p:cNvGrpSpPr/>
        <p:nvPr/>
      </p:nvGrpSpPr>
      <p:grpSpPr>
        <a:xfrm>
          <a:off x="0" y="0"/>
          <a:ext cx="0" cy="0"/>
          <a:chOff x="0" y="0"/>
          <a:chExt cx="0" cy="0"/>
        </a:xfrm>
      </p:grpSpPr>
      <p:sp>
        <p:nvSpPr>
          <p:cNvPr id="979970" name="Rectangle 2">
            <a:extLst>
              <a:ext uri="{FF2B5EF4-FFF2-40B4-BE49-F238E27FC236}">
                <a16:creationId xmlns:a16="http://schemas.microsoft.com/office/drawing/2014/main" id="{8E35347A-9DAD-8D95-B3E9-7626CC567386}"/>
              </a:ext>
            </a:extLst>
          </p:cNvPr>
          <p:cNvSpPr>
            <a:spLocks noGrp="1" noChangeArrowheads="1"/>
          </p:cNvSpPr>
          <p:nvPr>
            <p:ph type="title"/>
          </p:nvPr>
        </p:nvSpPr>
        <p:spPr>
          <a:xfrm>
            <a:off x="712099" y="-133350"/>
            <a:ext cx="9712833" cy="1276350"/>
          </a:xfrm>
        </p:spPr>
        <p:txBody>
          <a:bodyPr>
            <a:normAutofit/>
          </a:bodyPr>
          <a:lstStyle/>
          <a:p>
            <a:r>
              <a:rPr lang="en-US" sz="2800" dirty="0"/>
              <a:t>Gallery walk instructions-Part 2</a:t>
            </a:r>
          </a:p>
        </p:txBody>
      </p:sp>
      <p:sp>
        <p:nvSpPr>
          <p:cNvPr id="11" name="TextBox 10">
            <a:extLst>
              <a:ext uri="{FF2B5EF4-FFF2-40B4-BE49-F238E27FC236}">
                <a16:creationId xmlns:a16="http://schemas.microsoft.com/office/drawing/2014/main" id="{54A17EFD-D896-E0E4-BD4D-7931E7F7C42E}"/>
              </a:ext>
            </a:extLst>
          </p:cNvPr>
          <p:cNvSpPr txBox="1"/>
          <p:nvPr/>
        </p:nvSpPr>
        <p:spPr>
          <a:xfrm>
            <a:off x="356461" y="1412082"/>
            <a:ext cx="11608231" cy="654185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800" dirty="0"/>
              <a:t>Take a look at the flip chart notes around the room</a:t>
            </a:r>
          </a:p>
          <a:p>
            <a:pPr marL="285750" indent="-285750">
              <a:lnSpc>
                <a:spcPct val="150000"/>
              </a:lnSpc>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Put stickers next to items that you would like to endorse</a:t>
            </a:r>
          </a:p>
          <a:p>
            <a:pPr marL="742950" lvl="1" indent="-285750">
              <a:buFont typeface="Arial" panose="020B0604020202020204" pitchFamily="34" charset="0"/>
              <a:buChar char="•"/>
            </a:pPr>
            <a:r>
              <a:rPr lang="en-US" sz="2800" dirty="0"/>
              <a:t>What resonates with you?</a:t>
            </a:r>
          </a:p>
          <a:p>
            <a:pPr marL="742950" lvl="1" indent="-285750">
              <a:buFont typeface="Arial" panose="020B0604020202020204" pitchFamily="34" charset="0"/>
              <a:buChar char="•"/>
            </a:pPr>
            <a:r>
              <a:rPr lang="en-US" sz="2800" dirty="0"/>
              <a:t>What do you hope we will pay special attention to as we move forward?</a:t>
            </a:r>
          </a:p>
          <a:p>
            <a:pPr lvl="1"/>
            <a:endParaRPr lang="en-US" sz="2800" dirty="0"/>
          </a:p>
          <a:p>
            <a:pPr marL="285750" indent="-285750">
              <a:buFont typeface="Arial" panose="020B0604020202020204" pitchFamily="34" charset="0"/>
              <a:buChar char="•"/>
            </a:pPr>
            <a:r>
              <a:rPr lang="en-US" sz="2800" dirty="0"/>
              <a:t>Feel free to make comments on sticky notes to add ideas that may be missing</a:t>
            </a:r>
          </a:p>
          <a:p>
            <a:pPr>
              <a:lnSpc>
                <a:spcPct val="150000"/>
              </a:lnSpc>
            </a:pPr>
            <a:endParaRPr lang="en-US" sz="2400" dirty="0"/>
          </a:p>
          <a:p>
            <a:pPr marL="285750" indent="-285750">
              <a:lnSpc>
                <a:spcPct val="150000"/>
              </a:lnSpc>
              <a:buFont typeface="Arial" panose="020B0604020202020204" pitchFamily="34" charset="0"/>
              <a:buChar char="•"/>
            </a:pPr>
            <a:endParaRPr lang="en-US" sz="2400" dirty="0"/>
          </a:p>
          <a:p>
            <a:pPr marL="742950" lvl="1" indent="-285750">
              <a:lnSpc>
                <a:spcPct val="150000"/>
              </a:lnSpc>
              <a:buFont typeface="Arial" panose="020B0604020202020204" pitchFamily="34" charset="0"/>
              <a:buChar char="•"/>
            </a:pPr>
            <a:endParaRPr lang="en-US" sz="2400" dirty="0"/>
          </a:p>
          <a:p>
            <a:pPr marL="742950" lvl="1" indent="-285750">
              <a:lnSpc>
                <a:spcPct val="150000"/>
              </a:lnSpc>
              <a:buFont typeface="Arial" panose="020B0604020202020204" pitchFamily="34" charset="0"/>
              <a:buChar char="•"/>
            </a:pPr>
            <a:endParaRPr lang="en-US" sz="2400" dirty="0"/>
          </a:p>
        </p:txBody>
      </p:sp>
    </p:spTree>
    <p:extLst>
      <p:ext uri="{BB962C8B-B14F-4D97-AF65-F5344CB8AC3E}">
        <p14:creationId xmlns:p14="http://schemas.microsoft.com/office/powerpoint/2010/main" val="693662117"/>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67B11E-8F66-C8AD-067D-A5749EE2104D}"/>
              </a:ext>
            </a:extLst>
          </p:cNvPr>
          <p:cNvSpPr>
            <a:spLocks noGrp="1"/>
          </p:cNvSpPr>
          <p:nvPr>
            <p:ph type="ctrTitle"/>
          </p:nvPr>
        </p:nvSpPr>
        <p:spPr/>
        <p:txBody>
          <a:bodyPr/>
          <a:lstStyle/>
          <a:p>
            <a:r>
              <a:rPr lang="en-US" dirty="0"/>
              <a:t>Wrap Up</a:t>
            </a:r>
          </a:p>
        </p:txBody>
      </p:sp>
      <p:sp>
        <p:nvSpPr>
          <p:cNvPr id="3" name="Subtitle 2">
            <a:extLst>
              <a:ext uri="{FF2B5EF4-FFF2-40B4-BE49-F238E27FC236}">
                <a16:creationId xmlns:a16="http://schemas.microsoft.com/office/drawing/2014/main" id="{5A1B2A44-0F95-0DBF-F8A5-33256748BB4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7391968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C63408-E26E-F617-6946-6F688609FA7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2A2214F-D16E-7905-97D5-DFCCF8EB77FC}"/>
              </a:ext>
            </a:extLst>
          </p:cNvPr>
          <p:cNvSpPr>
            <a:spLocks noGrp="1"/>
          </p:cNvSpPr>
          <p:nvPr>
            <p:ph type="ctrTitle"/>
          </p:nvPr>
        </p:nvSpPr>
        <p:spPr>
          <a:xfrm>
            <a:off x="428784" y="309677"/>
            <a:ext cx="7498651" cy="2387600"/>
          </a:xfrm>
        </p:spPr>
        <p:txBody>
          <a:bodyPr>
            <a:normAutofit/>
          </a:bodyPr>
          <a:lstStyle/>
          <a:p>
            <a:r>
              <a:rPr lang="en-GB" dirty="0">
                <a:solidFill>
                  <a:schemeClr val="accent3"/>
                </a:solidFill>
                <a:latin typeface="Proxima Nova Rg"/>
              </a:rPr>
              <a:t>Q</a:t>
            </a:r>
            <a:r>
              <a:rPr lang="haw-US" dirty="0">
                <a:solidFill>
                  <a:schemeClr val="accent3"/>
                </a:solidFill>
                <a:latin typeface="Proxima Nova Rg"/>
              </a:rPr>
              <a:t>uestions?</a:t>
            </a:r>
            <a:endParaRPr lang="en-GB" sz="3900" dirty="0">
              <a:solidFill>
                <a:schemeClr val="accent3"/>
              </a:solidFill>
            </a:endParaRPr>
          </a:p>
        </p:txBody>
      </p:sp>
      <p:pic>
        <p:nvPicPr>
          <p:cNvPr id="9" name="Picture 8" descr="A hands holding light bulbs and question marks&#10;&#10;Description automatically generated">
            <a:extLst>
              <a:ext uri="{FF2B5EF4-FFF2-40B4-BE49-F238E27FC236}">
                <a16:creationId xmlns:a16="http://schemas.microsoft.com/office/drawing/2014/main" id="{F8DFED3A-D520-3F9D-D5B9-1B44CF1EA2A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379024" y="1749938"/>
            <a:ext cx="6384192" cy="4116473"/>
          </a:xfrm>
          <a:prstGeom prst="rect">
            <a:avLst/>
          </a:prstGeom>
        </p:spPr>
      </p:pic>
    </p:spTree>
    <p:extLst>
      <p:ext uri="{BB962C8B-B14F-4D97-AF65-F5344CB8AC3E}">
        <p14:creationId xmlns:p14="http://schemas.microsoft.com/office/powerpoint/2010/main" val="222037546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CB0E2F-2F9A-BFCF-854C-12DBBE66D3F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CF35F92-BF5F-FD32-F393-0343F8EBDB6F}"/>
              </a:ext>
            </a:extLst>
          </p:cNvPr>
          <p:cNvSpPr>
            <a:spLocks noGrp="1"/>
          </p:cNvSpPr>
          <p:nvPr>
            <p:ph type="ctrTitle"/>
          </p:nvPr>
        </p:nvSpPr>
        <p:spPr>
          <a:xfrm>
            <a:off x="583696" y="2008233"/>
            <a:ext cx="7498651" cy="2387600"/>
          </a:xfrm>
        </p:spPr>
        <p:txBody>
          <a:bodyPr>
            <a:normAutofit/>
          </a:bodyPr>
          <a:lstStyle/>
          <a:p>
            <a:r>
              <a:rPr lang="en-GB" dirty="0">
                <a:solidFill>
                  <a:schemeClr val="accent3"/>
                </a:solidFill>
                <a:latin typeface="Proxima Nova Rg"/>
              </a:rPr>
              <a:t>M</a:t>
            </a:r>
            <a:r>
              <a:rPr lang="haw-US" dirty="0">
                <a:solidFill>
                  <a:schemeClr val="accent3"/>
                </a:solidFill>
                <a:latin typeface="Proxima Nova Rg"/>
              </a:rPr>
              <a:t>ahalo! </a:t>
            </a:r>
            <a:br>
              <a:rPr lang="haw-US" dirty="0">
                <a:solidFill>
                  <a:schemeClr val="accent3"/>
                </a:solidFill>
                <a:latin typeface="Proxima Nova Rg"/>
              </a:rPr>
            </a:br>
            <a:endParaRPr lang="en-GB" sz="3900" dirty="0">
              <a:solidFill>
                <a:schemeClr val="accent3"/>
              </a:solidFill>
            </a:endParaRPr>
          </a:p>
        </p:txBody>
      </p:sp>
      <p:grpSp>
        <p:nvGrpSpPr>
          <p:cNvPr id="22" name="Group 21">
            <a:extLst>
              <a:ext uri="{FF2B5EF4-FFF2-40B4-BE49-F238E27FC236}">
                <a16:creationId xmlns:a16="http://schemas.microsoft.com/office/drawing/2014/main" id="{3B1A3D22-5CC6-0A7C-20B3-895B21D75557}"/>
              </a:ext>
            </a:extLst>
          </p:cNvPr>
          <p:cNvGrpSpPr/>
          <p:nvPr/>
        </p:nvGrpSpPr>
        <p:grpSpPr>
          <a:xfrm>
            <a:off x="6259483" y="5419899"/>
            <a:ext cx="5569117" cy="1559248"/>
            <a:chOff x="2959330" y="4181302"/>
            <a:chExt cx="5569117" cy="1559248"/>
          </a:xfrm>
        </p:grpSpPr>
        <p:sp>
          <p:nvSpPr>
            <p:cNvPr id="16" name="Cube 15">
              <a:extLst>
                <a:ext uri="{FF2B5EF4-FFF2-40B4-BE49-F238E27FC236}">
                  <a16:creationId xmlns:a16="http://schemas.microsoft.com/office/drawing/2014/main" id="{A23ED310-E0F6-6625-71F2-E3B18278BDDE}"/>
                </a:ext>
              </a:extLst>
            </p:cNvPr>
            <p:cNvSpPr/>
            <p:nvPr/>
          </p:nvSpPr>
          <p:spPr>
            <a:xfrm>
              <a:off x="2959330" y="4181302"/>
              <a:ext cx="5569117" cy="1439081"/>
            </a:xfrm>
            <a:prstGeom prst="cub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4" name="Picture 4">
              <a:extLst>
                <a:ext uri="{FF2B5EF4-FFF2-40B4-BE49-F238E27FC236}">
                  <a16:creationId xmlns:a16="http://schemas.microsoft.com/office/drawing/2014/main" id="{FC3ED0DC-BFF8-7DF6-A41D-B82A7C45BE0E}"/>
                </a:ext>
              </a:extLst>
            </p:cNvPr>
            <p:cNvPicPr>
              <a:picLocks noChangeAspect="1"/>
            </p:cNvPicPr>
            <p:nvPr/>
          </p:nvPicPr>
          <p:blipFill>
            <a:blip r:embed="rId3"/>
            <a:stretch>
              <a:fillRect/>
            </a:stretch>
          </p:blipFill>
          <p:spPr>
            <a:xfrm>
              <a:off x="3172490" y="4523050"/>
              <a:ext cx="4970472" cy="1217500"/>
            </a:xfrm>
            <a:prstGeom prst="rect">
              <a:avLst/>
            </a:prstGeom>
            <a:ln>
              <a:noFill/>
            </a:ln>
          </p:spPr>
        </p:pic>
      </p:grpSp>
      <p:grpSp>
        <p:nvGrpSpPr>
          <p:cNvPr id="26" name="Group 25">
            <a:extLst>
              <a:ext uri="{FF2B5EF4-FFF2-40B4-BE49-F238E27FC236}">
                <a16:creationId xmlns:a16="http://schemas.microsoft.com/office/drawing/2014/main" id="{EB493B41-AB38-4716-C874-279E04F7AD1A}"/>
              </a:ext>
            </a:extLst>
          </p:cNvPr>
          <p:cNvGrpSpPr/>
          <p:nvPr/>
        </p:nvGrpSpPr>
        <p:grpSpPr>
          <a:xfrm>
            <a:off x="6795478" y="4385665"/>
            <a:ext cx="4324801" cy="1221144"/>
            <a:chOff x="3825134" y="3754405"/>
            <a:chExt cx="4324801" cy="1221144"/>
          </a:xfrm>
        </p:grpSpPr>
        <p:sp>
          <p:nvSpPr>
            <p:cNvPr id="25" name="Cube 24">
              <a:extLst>
                <a:ext uri="{FF2B5EF4-FFF2-40B4-BE49-F238E27FC236}">
                  <a16:creationId xmlns:a16="http://schemas.microsoft.com/office/drawing/2014/main" id="{42283F9E-359B-5D88-22FA-8582B747E742}"/>
                </a:ext>
              </a:extLst>
            </p:cNvPr>
            <p:cNvSpPr/>
            <p:nvPr/>
          </p:nvSpPr>
          <p:spPr>
            <a:xfrm>
              <a:off x="3825134" y="3754405"/>
              <a:ext cx="4324801" cy="1221144"/>
            </a:xfrm>
            <a:prstGeom prst="cub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5" name="Picture 14" descr="A logo with a circle and a letter&#10;&#10;Description automatically generated">
              <a:extLst>
                <a:ext uri="{FF2B5EF4-FFF2-40B4-BE49-F238E27FC236}">
                  <a16:creationId xmlns:a16="http://schemas.microsoft.com/office/drawing/2014/main" id="{8CFCABF0-8C30-722E-CBCD-265D899813FA}"/>
                </a:ext>
              </a:extLst>
            </p:cNvPr>
            <p:cNvPicPr>
              <a:picLocks noChangeAspect="1"/>
            </p:cNvPicPr>
            <p:nvPr/>
          </p:nvPicPr>
          <p:blipFill>
            <a:blip r:embed="rId4"/>
            <a:stretch>
              <a:fillRect/>
            </a:stretch>
          </p:blipFill>
          <p:spPr>
            <a:xfrm>
              <a:off x="4011706" y="4103872"/>
              <a:ext cx="3595244" cy="794417"/>
            </a:xfrm>
            <a:prstGeom prst="rect">
              <a:avLst/>
            </a:prstGeom>
            <a:ln>
              <a:solidFill>
                <a:schemeClr val="bg1"/>
              </a:solidFill>
            </a:ln>
          </p:spPr>
        </p:pic>
      </p:grpSp>
      <p:sp>
        <p:nvSpPr>
          <p:cNvPr id="18" name="Cube 17">
            <a:extLst>
              <a:ext uri="{FF2B5EF4-FFF2-40B4-BE49-F238E27FC236}">
                <a16:creationId xmlns:a16="http://schemas.microsoft.com/office/drawing/2014/main" id="{A4BD735C-4A80-2E32-9A04-835F8E9A97D5}"/>
              </a:ext>
            </a:extLst>
          </p:cNvPr>
          <p:cNvSpPr/>
          <p:nvPr/>
        </p:nvSpPr>
        <p:spPr>
          <a:xfrm rot="687498">
            <a:off x="10630148" y="4745469"/>
            <a:ext cx="1160101" cy="1007112"/>
          </a:xfrm>
          <a:prstGeom prst="cub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8" name="Cube 27">
            <a:extLst>
              <a:ext uri="{FF2B5EF4-FFF2-40B4-BE49-F238E27FC236}">
                <a16:creationId xmlns:a16="http://schemas.microsoft.com/office/drawing/2014/main" id="{6ED42D43-17E6-8FDC-30E2-7249072551EC}"/>
              </a:ext>
            </a:extLst>
          </p:cNvPr>
          <p:cNvSpPr/>
          <p:nvPr/>
        </p:nvSpPr>
        <p:spPr>
          <a:xfrm>
            <a:off x="5865490" y="4932216"/>
            <a:ext cx="955964" cy="889462"/>
          </a:xfrm>
          <a:prstGeom prst="cub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b="1" dirty="0"/>
          </a:p>
        </p:txBody>
      </p:sp>
      <p:grpSp>
        <p:nvGrpSpPr>
          <p:cNvPr id="24" name="Group 23">
            <a:extLst>
              <a:ext uri="{FF2B5EF4-FFF2-40B4-BE49-F238E27FC236}">
                <a16:creationId xmlns:a16="http://schemas.microsoft.com/office/drawing/2014/main" id="{8B7E7E08-4473-1FF9-CE92-1559A11F54E9}"/>
              </a:ext>
            </a:extLst>
          </p:cNvPr>
          <p:cNvGrpSpPr/>
          <p:nvPr/>
        </p:nvGrpSpPr>
        <p:grpSpPr>
          <a:xfrm>
            <a:off x="8146472" y="2015602"/>
            <a:ext cx="2806535" cy="2504506"/>
            <a:chOff x="7996193" y="2282977"/>
            <a:chExt cx="2806535" cy="2504506"/>
          </a:xfrm>
        </p:grpSpPr>
        <p:sp>
          <p:nvSpPr>
            <p:cNvPr id="23" name="Cube 22">
              <a:extLst>
                <a:ext uri="{FF2B5EF4-FFF2-40B4-BE49-F238E27FC236}">
                  <a16:creationId xmlns:a16="http://schemas.microsoft.com/office/drawing/2014/main" id="{9741B3E6-0265-9DCE-FF05-C5B37E9763D8}"/>
                </a:ext>
              </a:extLst>
            </p:cNvPr>
            <p:cNvSpPr/>
            <p:nvPr/>
          </p:nvSpPr>
          <p:spPr>
            <a:xfrm>
              <a:off x="7996193" y="2282977"/>
              <a:ext cx="2806535" cy="2504506"/>
            </a:xfrm>
            <a:prstGeom prst="cub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nvGrpSpPr>
            <p:cNvPr id="10" name="Group 9">
              <a:extLst>
                <a:ext uri="{FF2B5EF4-FFF2-40B4-BE49-F238E27FC236}">
                  <a16:creationId xmlns:a16="http://schemas.microsoft.com/office/drawing/2014/main" id="{6C28D468-2235-B840-9CE2-84AE8108907A}"/>
                </a:ext>
              </a:extLst>
            </p:cNvPr>
            <p:cNvGrpSpPr/>
            <p:nvPr/>
          </p:nvGrpSpPr>
          <p:grpSpPr>
            <a:xfrm>
              <a:off x="8104051" y="2923706"/>
              <a:ext cx="1913255" cy="1823841"/>
              <a:chOff x="9991227" y="457200"/>
              <a:chExt cx="1644391" cy="1677802"/>
            </a:xfrm>
          </p:grpSpPr>
          <p:sp>
            <p:nvSpPr>
              <p:cNvPr id="9" name="Rectangle 8">
                <a:extLst>
                  <a:ext uri="{FF2B5EF4-FFF2-40B4-BE49-F238E27FC236}">
                    <a16:creationId xmlns:a16="http://schemas.microsoft.com/office/drawing/2014/main" id="{9391D33B-B2B6-1E6B-65F6-AFDF110135FF}"/>
                  </a:ext>
                </a:extLst>
              </p:cNvPr>
              <p:cNvSpPr/>
              <p:nvPr/>
            </p:nvSpPr>
            <p:spPr>
              <a:xfrm>
                <a:off x="9991227" y="457200"/>
                <a:ext cx="1644391" cy="1677802"/>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8" name="Picture 7" descr="A logo with a person in the middle&#10;&#10;Description automatically generated">
                <a:extLst>
                  <a:ext uri="{FF2B5EF4-FFF2-40B4-BE49-F238E27FC236}">
                    <a16:creationId xmlns:a16="http://schemas.microsoft.com/office/drawing/2014/main" id="{C9FCDB01-5C53-9E5B-E5B2-2E93C57E4232}"/>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0007853" y="496847"/>
                <a:ext cx="1616967" cy="1615443"/>
              </a:xfrm>
              <a:prstGeom prst="rect">
                <a:avLst/>
              </a:prstGeom>
              <a:ln>
                <a:noFill/>
              </a:ln>
            </p:spPr>
          </p:pic>
        </p:grpSp>
      </p:grpSp>
      <p:sp>
        <p:nvSpPr>
          <p:cNvPr id="17" name="Cube 16">
            <a:extLst>
              <a:ext uri="{FF2B5EF4-FFF2-40B4-BE49-F238E27FC236}">
                <a16:creationId xmlns:a16="http://schemas.microsoft.com/office/drawing/2014/main" id="{F24B0491-533D-B98B-7A8F-66EAA736D039}"/>
              </a:ext>
            </a:extLst>
          </p:cNvPr>
          <p:cNvSpPr/>
          <p:nvPr/>
        </p:nvSpPr>
        <p:spPr>
          <a:xfrm>
            <a:off x="10386622" y="3753761"/>
            <a:ext cx="963258" cy="823020"/>
          </a:xfrm>
          <a:prstGeom prst="cub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b="1" dirty="0"/>
          </a:p>
        </p:txBody>
      </p:sp>
      <p:sp>
        <p:nvSpPr>
          <p:cNvPr id="19" name="Cube 18">
            <a:extLst>
              <a:ext uri="{FF2B5EF4-FFF2-40B4-BE49-F238E27FC236}">
                <a16:creationId xmlns:a16="http://schemas.microsoft.com/office/drawing/2014/main" id="{9B21CFD9-ABAE-EA70-A644-655C65EB5432}"/>
              </a:ext>
            </a:extLst>
          </p:cNvPr>
          <p:cNvSpPr/>
          <p:nvPr/>
        </p:nvSpPr>
        <p:spPr>
          <a:xfrm rot="21055840">
            <a:off x="7234239" y="3842908"/>
            <a:ext cx="955964" cy="889462"/>
          </a:xfrm>
          <a:prstGeom prst="cub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7" name="Cube 26">
            <a:extLst>
              <a:ext uri="{FF2B5EF4-FFF2-40B4-BE49-F238E27FC236}">
                <a16:creationId xmlns:a16="http://schemas.microsoft.com/office/drawing/2014/main" id="{B3043078-5559-5775-4410-C8A2B5537394}"/>
              </a:ext>
            </a:extLst>
          </p:cNvPr>
          <p:cNvSpPr/>
          <p:nvPr/>
        </p:nvSpPr>
        <p:spPr>
          <a:xfrm>
            <a:off x="11461734" y="5976851"/>
            <a:ext cx="955964" cy="889462"/>
          </a:xfrm>
          <a:prstGeom prst="cub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b="1" dirty="0"/>
          </a:p>
        </p:txBody>
      </p:sp>
      <p:sp>
        <p:nvSpPr>
          <p:cNvPr id="29" name="Cube 28">
            <a:extLst>
              <a:ext uri="{FF2B5EF4-FFF2-40B4-BE49-F238E27FC236}">
                <a16:creationId xmlns:a16="http://schemas.microsoft.com/office/drawing/2014/main" id="{7184B9BC-7D57-BCDA-311D-27533CF4626E}"/>
              </a:ext>
            </a:extLst>
          </p:cNvPr>
          <p:cNvSpPr/>
          <p:nvPr/>
        </p:nvSpPr>
        <p:spPr>
          <a:xfrm>
            <a:off x="5075216" y="5817908"/>
            <a:ext cx="1372954" cy="1174095"/>
          </a:xfrm>
          <a:prstGeom prst="cub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b="1" dirty="0"/>
          </a:p>
        </p:txBody>
      </p:sp>
      <p:pic>
        <p:nvPicPr>
          <p:cNvPr id="31" name="Graphic 30" descr="Woman with baby outline">
            <a:extLst>
              <a:ext uri="{FF2B5EF4-FFF2-40B4-BE49-F238E27FC236}">
                <a16:creationId xmlns:a16="http://schemas.microsoft.com/office/drawing/2014/main" id="{E3A429FB-303C-EE17-CA4A-13153F906507}"/>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5938290" y="5251257"/>
            <a:ext cx="521771" cy="521771"/>
          </a:xfrm>
          <a:prstGeom prst="rect">
            <a:avLst/>
          </a:prstGeom>
        </p:spPr>
      </p:pic>
      <p:pic>
        <p:nvPicPr>
          <p:cNvPr id="32" name="Graphic 31" descr="Pregnant lady outline">
            <a:extLst>
              <a:ext uri="{FF2B5EF4-FFF2-40B4-BE49-F238E27FC236}">
                <a16:creationId xmlns:a16="http://schemas.microsoft.com/office/drawing/2014/main" id="{857E5B05-38B2-AA62-E8AD-75D90935ED0B}"/>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rot="20978241">
            <a:off x="7498393" y="4073767"/>
            <a:ext cx="521771" cy="521771"/>
          </a:xfrm>
          <a:prstGeom prst="rect">
            <a:avLst/>
          </a:prstGeom>
        </p:spPr>
      </p:pic>
      <p:pic>
        <p:nvPicPr>
          <p:cNvPr id="34" name="Graphic 33" descr="Child with balloon outline">
            <a:extLst>
              <a:ext uri="{FF2B5EF4-FFF2-40B4-BE49-F238E27FC236}">
                <a16:creationId xmlns:a16="http://schemas.microsoft.com/office/drawing/2014/main" id="{74C53845-F2D2-E687-3AAD-F924C21CBBA0}"/>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10514872" y="3981711"/>
            <a:ext cx="521771" cy="521771"/>
          </a:xfrm>
          <a:prstGeom prst="rect">
            <a:avLst/>
          </a:prstGeom>
        </p:spPr>
      </p:pic>
      <p:pic>
        <p:nvPicPr>
          <p:cNvPr id="35" name="Graphic 34" descr="Dance outline">
            <a:extLst>
              <a:ext uri="{FF2B5EF4-FFF2-40B4-BE49-F238E27FC236}">
                <a16:creationId xmlns:a16="http://schemas.microsoft.com/office/drawing/2014/main" id="{667DCF79-FEEA-E429-8A65-6B31D0CAD9CC}"/>
              </a:ext>
            </a:extLst>
          </p:cNvPr>
          <p:cNvPicPr>
            <a:picLocks noChangeAspect="1"/>
          </p:cNvPicPr>
          <p:nvPr/>
        </p:nvPicPr>
        <p:blipFill>
          <a:blip r:embed="rId12">
            <a:extLst>
              <a:ext uri="{96DAC541-7B7A-43D3-8B79-37D633B846F1}">
                <asvg:svgBlip xmlns:asvg="http://schemas.microsoft.com/office/drawing/2016/SVG/main" r:embed="rId13"/>
              </a:ext>
            </a:extLst>
          </a:blip>
          <a:srcRect/>
          <a:stretch/>
        </p:blipFill>
        <p:spPr>
          <a:xfrm rot="647829">
            <a:off x="10831590" y="5082980"/>
            <a:ext cx="521771" cy="521771"/>
          </a:xfrm>
          <a:prstGeom prst="rect">
            <a:avLst/>
          </a:prstGeom>
        </p:spPr>
      </p:pic>
      <p:pic>
        <p:nvPicPr>
          <p:cNvPr id="37" name="Graphic 36" descr="Man With Pram outline">
            <a:extLst>
              <a:ext uri="{FF2B5EF4-FFF2-40B4-BE49-F238E27FC236}">
                <a16:creationId xmlns:a16="http://schemas.microsoft.com/office/drawing/2014/main" id="{EC73F79C-7B8D-BBB3-A208-A5C171A64A74}"/>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1557340" y="6238948"/>
            <a:ext cx="542519" cy="542519"/>
          </a:xfrm>
          <a:prstGeom prst="rect">
            <a:avLst/>
          </a:prstGeom>
        </p:spPr>
      </p:pic>
      <p:pic>
        <p:nvPicPr>
          <p:cNvPr id="39" name="Graphic 38" descr="Family with two children outline">
            <a:extLst>
              <a:ext uri="{FF2B5EF4-FFF2-40B4-BE49-F238E27FC236}">
                <a16:creationId xmlns:a16="http://schemas.microsoft.com/office/drawing/2014/main" id="{EE8CDEE1-B28D-CF37-6E0A-C6AD57E220EA}"/>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5143339" y="6238948"/>
            <a:ext cx="722151" cy="722151"/>
          </a:xfrm>
          <a:prstGeom prst="rect">
            <a:avLst/>
          </a:prstGeom>
        </p:spPr>
      </p:pic>
      <p:pic>
        <p:nvPicPr>
          <p:cNvPr id="41" name="Graphic 40" descr="Person in wheelchair outline">
            <a:extLst>
              <a:ext uri="{FF2B5EF4-FFF2-40B4-BE49-F238E27FC236}">
                <a16:creationId xmlns:a16="http://schemas.microsoft.com/office/drawing/2014/main" id="{5EFB0087-F6ED-BAD1-3105-A434CE7F2120}"/>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5739040" y="6409862"/>
            <a:ext cx="457200" cy="457200"/>
          </a:xfrm>
          <a:prstGeom prst="rect">
            <a:avLst/>
          </a:prstGeom>
        </p:spPr>
      </p:pic>
      <p:pic>
        <p:nvPicPr>
          <p:cNvPr id="46" name="Graphic 45" descr="User Crown Female outline">
            <a:extLst>
              <a:ext uri="{FF2B5EF4-FFF2-40B4-BE49-F238E27FC236}">
                <a16:creationId xmlns:a16="http://schemas.microsoft.com/office/drawing/2014/main" id="{003DA379-5217-3AE7-29E2-8A3367939DE5}"/>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rot="21286302">
            <a:off x="7267933" y="4271645"/>
            <a:ext cx="444174" cy="444174"/>
          </a:xfrm>
          <a:prstGeom prst="rect">
            <a:avLst/>
          </a:prstGeom>
        </p:spPr>
      </p:pic>
    </p:spTree>
    <p:extLst>
      <p:ext uri="{BB962C8B-B14F-4D97-AF65-F5344CB8AC3E}">
        <p14:creationId xmlns:p14="http://schemas.microsoft.com/office/powerpoint/2010/main" val="1888725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950" y="1179151"/>
            <a:ext cx="3300646" cy="4463889"/>
          </a:xfrm>
        </p:spPr>
        <p:txBody>
          <a:bodyPr anchor="ctr">
            <a:normAutofit/>
          </a:bodyPr>
          <a:lstStyle/>
          <a:p>
            <a:r>
              <a:rPr lang="en-US" sz="3600" dirty="0">
                <a:solidFill>
                  <a:schemeClr val="tx1"/>
                </a:solidFill>
              </a:rPr>
              <a:t>Guiding Principles for Title V</a:t>
            </a:r>
          </a:p>
        </p:txBody>
      </p:sp>
      <p:sp>
        <p:nvSpPr>
          <p:cNvPr id="3" name="Content Placeholder 2"/>
          <p:cNvSpPr>
            <a:spLocks noGrp="1"/>
          </p:cNvSpPr>
          <p:nvPr>
            <p:ph idx="1"/>
          </p:nvPr>
        </p:nvSpPr>
        <p:spPr>
          <a:xfrm>
            <a:off x="4978918" y="1109145"/>
            <a:ext cx="6341016" cy="4603900"/>
          </a:xfrm>
        </p:spPr>
        <p:txBody>
          <a:bodyPr anchor="ctr">
            <a:normAutofit/>
          </a:bodyPr>
          <a:lstStyle/>
          <a:p>
            <a:r>
              <a:rPr lang="en-US" sz="2800" dirty="0">
                <a:latin typeface="+mj-lt"/>
                <a:ea typeface="+mj-ea"/>
                <a:cs typeface="+mj-cs"/>
              </a:rPr>
              <a:t>Public Health Service Model</a:t>
            </a:r>
          </a:p>
          <a:p>
            <a:pPr lvl="1"/>
            <a:r>
              <a:rPr lang="en-US" sz="2800" dirty="0">
                <a:latin typeface="+mj-lt"/>
                <a:ea typeface="+mj-ea"/>
                <a:cs typeface="+mj-cs"/>
              </a:rPr>
              <a:t>Infrastructure services (not direct services)</a:t>
            </a:r>
          </a:p>
          <a:p>
            <a:r>
              <a:rPr lang="en-US" sz="2800" dirty="0">
                <a:latin typeface="+mj-lt"/>
                <a:ea typeface="+mj-ea"/>
                <a:cs typeface="+mj-cs"/>
              </a:rPr>
              <a:t>Data-driven programming &amp; performance</a:t>
            </a:r>
          </a:p>
          <a:p>
            <a:r>
              <a:rPr lang="en-US" sz="2800" dirty="0">
                <a:latin typeface="+mj-lt"/>
                <a:ea typeface="+mj-ea"/>
                <a:cs typeface="+mj-cs"/>
              </a:rPr>
              <a:t>Partnerships/Collaboration</a:t>
            </a:r>
          </a:p>
          <a:p>
            <a:r>
              <a:rPr lang="en-US" sz="2800" dirty="0">
                <a:latin typeface="+mj-lt"/>
                <a:ea typeface="+mj-ea"/>
                <a:cs typeface="+mj-cs"/>
              </a:rPr>
              <a:t>Health Equity</a:t>
            </a:r>
          </a:p>
          <a:p>
            <a:pPr lvl="1"/>
            <a:endParaRPr lang="en-US" dirty="0">
              <a:latin typeface="+mj-lt"/>
              <a:ea typeface="+mj-ea"/>
              <a:cs typeface="+mj-cs"/>
            </a:endParaRPr>
          </a:p>
          <a:p>
            <a:endParaRPr lang="en-US" dirty="0">
              <a:latin typeface="+mj-lt"/>
              <a:ea typeface="+mj-ea"/>
              <a:cs typeface="+mj-cs"/>
            </a:endParaRPr>
          </a:p>
        </p:txBody>
      </p:sp>
    </p:spTree>
    <p:extLst>
      <p:ext uri="{BB962C8B-B14F-4D97-AF65-F5344CB8AC3E}">
        <p14:creationId xmlns:p14="http://schemas.microsoft.com/office/powerpoint/2010/main" val="3448476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08CF1-AECD-4786-BC65-3C4764CE865B}"/>
              </a:ext>
            </a:extLst>
          </p:cNvPr>
          <p:cNvSpPr>
            <a:spLocks noGrp="1"/>
          </p:cNvSpPr>
          <p:nvPr>
            <p:ph type="title"/>
          </p:nvPr>
        </p:nvSpPr>
        <p:spPr/>
        <p:txBody>
          <a:bodyPr/>
          <a:lstStyle/>
          <a:p>
            <a:r>
              <a:rPr lang="en-US" dirty="0"/>
              <a:t>Hawaii Title V</a:t>
            </a:r>
          </a:p>
        </p:txBody>
      </p:sp>
      <p:sp>
        <p:nvSpPr>
          <p:cNvPr id="3" name="Content Placeholder 2">
            <a:extLst>
              <a:ext uri="{FF2B5EF4-FFF2-40B4-BE49-F238E27FC236}">
                <a16:creationId xmlns:a16="http://schemas.microsoft.com/office/drawing/2014/main" id="{D6FD2B26-4F2E-4712-949A-871089E0529D}"/>
              </a:ext>
            </a:extLst>
          </p:cNvPr>
          <p:cNvSpPr>
            <a:spLocks noGrp="1"/>
          </p:cNvSpPr>
          <p:nvPr>
            <p:ph idx="1"/>
          </p:nvPr>
        </p:nvSpPr>
        <p:spPr/>
        <p:txBody>
          <a:bodyPr>
            <a:normAutofit/>
          </a:bodyPr>
          <a:lstStyle/>
          <a:p>
            <a:r>
              <a:rPr lang="en-US" altLang="en-US" sz="2800" dirty="0">
                <a:latin typeface="+mj-lt"/>
                <a:ea typeface="+mj-ea"/>
                <a:cs typeface="+mj-cs"/>
              </a:rPr>
              <a:t>DOH Family Health Services Division administers</a:t>
            </a:r>
          </a:p>
          <a:p>
            <a:r>
              <a:rPr lang="en-US" altLang="en-US" sz="2800" dirty="0">
                <a:latin typeface="+mj-lt"/>
                <a:ea typeface="+mj-ea"/>
                <a:cs typeface="+mj-cs"/>
              </a:rPr>
              <a:t>$2.3 M per year (out of $95.5M total budget)</a:t>
            </a:r>
          </a:p>
          <a:p>
            <a:r>
              <a:rPr lang="en-US" altLang="en-US" sz="2800" dirty="0">
                <a:latin typeface="+mj-lt"/>
                <a:ea typeface="+mj-ea"/>
                <a:cs typeface="+mj-cs"/>
              </a:rPr>
              <a:t>Funds 17 FTE infrastructure positions (out of 267 FTE total)</a:t>
            </a:r>
          </a:p>
          <a:p>
            <a:r>
              <a:rPr lang="en-US" altLang="en-US" sz="2800" dirty="0">
                <a:latin typeface="+mj-lt"/>
                <a:ea typeface="+mj-ea"/>
                <a:cs typeface="+mj-cs"/>
              </a:rPr>
              <a:t>Helps support:</a:t>
            </a:r>
          </a:p>
          <a:p>
            <a:pPr lvl="1"/>
            <a:r>
              <a:rPr lang="en-US" altLang="en-US" sz="2400" dirty="0">
                <a:latin typeface="+mj-lt"/>
                <a:ea typeface="+mj-ea"/>
                <a:cs typeface="+mj-cs"/>
              </a:rPr>
              <a:t>24 federal grants</a:t>
            </a:r>
          </a:p>
          <a:p>
            <a:pPr lvl="1"/>
            <a:r>
              <a:rPr lang="en-US" altLang="en-US" sz="2400" dirty="0">
                <a:latin typeface="+mj-lt"/>
                <a:ea typeface="+mj-ea"/>
                <a:cs typeface="+mj-cs"/>
              </a:rPr>
              <a:t>5 state special funds</a:t>
            </a:r>
          </a:p>
          <a:p>
            <a:pPr lvl="1"/>
            <a:r>
              <a:rPr lang="en-US" altLang="en-US" sz="2400" dirty="0">
                <a:latin typeface="+mj-lt"/>
                <a:ea typeface="+mj-ea"/>
                <a:cs typeface="+mj-cs"/>
              </a:rPr>
              <a:t>150+ contracts to community organizations</a:t>
            </a:r>
          </a:p>
          <a:p>
            <a:pPr lvl="1"/>
            <a:r>
              <a:rPr lang="en-US" altLang="en-US" sz="2400" dirty="0">
                <a:latin typeface="+mj-lt"/>
                <a:ea typeface="+mj-ea"/>
                <a:cs typeface="+mj-cs"/>
              </a:rPr>
              <a:t>Totaling over $55M</a:t>
            </a:r>
          </a:p>
          <a:p>
            <a:endParaRPr lang="en-US" altLang="en-US" sz="2800" dirty="0">
              <a:latin typeface="+mj-lt"/>
              <a:ea typeface="+mj-ea"/>
              <a:cs typeface="+mj-cs"/>
            </a:endParaRPr>
          </a:p>
          <a:p>
            <a:pPr marL="0" indent="0">
              <a:buNone/>
            </a:pPr>
            <a:endParaRPr lang="en-US" altLang="en-US" sz="2800" dirty="0">
              <a:latin typeface="+mj-lt"/>
              <a:ea typeface="+mj-ea"/>
              <a:cs typeface="+mj-cs"/>
            </a:endParaRPr>
          </a:p>
          <a:p>
            <a:pPr marL="0" indent="0">
              <a:buNone/>
            </a:pPr>
            <a:endParaRPr lang="en-US" altLang="en-US" sz="2800" dirty="0">
              <a:solidFill>
                <a:schemeClr val="tx2"/>
              </a:solidFill>
              <a:latin typeface="+mj-lt"/>
              <a:ea typeface="+mj-ea"/>
              <a:cs typeface="+mj-cs"/>
            </a:endParaRPr>
          </a:p>
        </p:txBody>
      </p:sp>
    </p:spTree>
    <p:extLst>
      <p:ext uri="{BB962C8B-B14F-4D97-AF65-F5344CB8AC3E}">
        <p14:creationId xmlns:p14="http://schemas.microsoft.com/office/powerpoint/2010/main" val="1918373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UAB">
      <a:dk1>
        <a:srgbClr val="000000"/>
      </a:dk1>
      <a:lt1>
        <a:srgbClr val="FFFFFF"/>
      </a:lt1>
      <a:dk2>
        <a:srgbClr val="44546A"/>
      </a:dk2>
      <a:lt2>
        <a:srgbClr val="E7E6E6"/>
      </a:lt2>
      <a:accent1>
        <a:srgbClr val="1E6B51"/>
      </a:accent1>
      <a:accent2>
        <a:srgbClr val="285134"/>
      </a:accent2>
      <a:accent3>
        <a:srgbClr val="80BC00"/>
      </a:accent3>
      <a:accent4>
        <a:srgbClr val="FFD300"/>
      </a:accent4>
      <a:accent5>
        <a:srgbClr val="AA9767"/>
      </a:accent5>
      <a:accent6>
        <a:srgbClr val="808285"/>
      </a:accent6>
      <a:hlink>
        <a:srgbClr val="0563C1"/>
      </a:hlink>
      <a:folHlink>
        <a:srgbClr val="954F72"/>
      </a:folHlink>
    </a:clrScheme>
    <a:fontScheme name="Personalizado 5">
      <a:majorFont>
        <a:latin typeface="Proxima Nova Bl"/>
        <a:ea typeface=""/>
        <a:cs typeface=""/>
      </a:majorFont>
      <a:minorFont>
        <a:latin typeface="Proxima Nova Rg"/>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UAB Presentation Template" id="{71BCEAF5-033D-7D41-A569-F9EB7062D730}" vid="{240EED6A-6F06-EA4D-88BE-137ED41C5F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4ba0b19-1452-4d13-982c-fe37fc8ad349">
      <Terms xmlns="http://schemas.microsoft.com/office/infopath/2007/PartnerControls"/>
    </lcf76f155ced4ddcb4097134ff3c332f>
    <TaxCatchAll xmlns="967f1b85-b206-4c17-a48b-3ff1d5cca50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89F709885EC8F4DA9AE72BAA4DC61A7" ma:contentTypeVersion="10" ma:contentTypeDescription="Create a new document." ma:contentTypeScope="" ma:versionID="0617376579497f4d96dc64c4d4e2c1f2">
  <xsd:schema xmlns:xsd="http://www.w3.org/2001/XMLSchema" xmlns:xs="http://www.w3.org/2001/XMLSchema" xmlns:p="http://schemas.microsoft.com/office/2006/metadata/properties" xmlns:ns2="f4ba0b19-1452-4d13-982c-fe37fc8ad349" xmlns:ns3="967f1b85-b206-4c17-a48b-3ff1d5cca507" targetNamespace="http://schemas.microsoft.com/office/2006/metadata/properties" ma:root="true" ma:fieldsID="a0340072a0753e0966797daad7c1a0c5" ns2:_="" ns3:_="">
    <xsd:import namespace="f4ba0b19-1452-4d13-982c-fe37fc8ad349"/>
    <xsd:import namespace="967f1b85-b206-4c17-a48b-3ff1d5cca50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ba0b19-1452-4d13-982c-fe37fc8ad3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ecb661bd-580e-4f87-9e86-f3e9db1d3bac"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67f1b85-b206-4c17-a48b-3ff1d5cca507"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8eb63408-16df-4d34-b741-3034cfac93c7}" ma:internalName="TaxCatchAll" ma:showField="CatchAllData" ma:web="967f1b85-b206-4c17-a48b-3ff1d5cca50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E7BFEE4-114C-4242-A162-A6350912CBCB}">
  <ds:schemaRefs>
    <ds:schemaRef ds:uri="http://schemas.microsoft.com/sharepoint/v3/contenttype/forms"/>
  </ds:schemaRefs>
</ds:datastoreItem>
</file>

<file path=customXml/itemProps2.xml><?xml version="1.0" encoding="utf-8"?>
<ds:datastoreItem xmlns:ds="http://schemas.openxmlformats.org/officeDocument/2006/customXml" ds:itemID="{0BCD3E66-5497-44ED-8326-C17C620B1DB9}">
  <ds:schemaRefs>
    <ds:schemaRef ds:uri="http://purl.org/dc/elements/1.1/"/>
    <ds:schemaRef ds:uri="http://schemas.microsoft.com/office/2006/metadata/properties"/>
    <ds:schemaRef ds:uri="http://www.w3.org/XML/1998/namespace"/>
    <ds:schemaRef ds:uri="http://schemas.microsoft.com/office/infopath/2007/PartnerControls"/>
    <ds:schemaRef ds:uri="5a2047a2-03f4-49c7-9f01-891ff3ac98a3"/>
    <ds:schemaRef ds:uri="http://schemas.microsoft.com/office/2006/documentManagement/types"/>
    <ds:schemaRef ds:uri="http://purl.org/dc/terms/"/>
    <ds:schemaRef ds:uri="http://schemas.openxmlformats.org/package/2006/metadata/core-properties"/>
    <ds:schemaRef ds:uri="376be0d8-1101-422e-8cb0-90d681a9ff34"/>
    <ds:schemaRef ds:uri="http://purl.org/dc/dcmitype/"/>
  </ds:schemaRefs>
</ds:datastoreItem>
</file>

<file path=customXml/itemProps3.xml><?xml version="1.0" encoding="utf-8"?>
<ds:datastoreItem xmlns:ds="http://schemas.openxmlformats.org/officeDocument/2006/customXml" ds:itemID="{1FDE8515-EB72-4B6E-A0F1-DAF46E5E6F2E}"/>
</file>

<file path=docProps/app.xml><?xml version="1.0" encoding="utf-8"?>
<Properties xmlns="http://schemas.openxmlformats.org/officeDocument/2006/extended-properties" xmlns:vt="http://schemas.openxmlformats.org/officeDocument/2006/docPropsVTypes">
  <Template>Office Theme</Template>
  <TotalTime>20342</TotalTime>
  <Words>5999</Words>
  <Application>Microsoft Macintosh PowerPoint</Application>
  <PresentationFormat>Widescreen</PresentationFormat>
  <Paragraphs>944</Paragraphs>
  <Slides>74</Slides>
  <Notes>64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74</vt:i4>
      </vt:variant>
    </vt:vector>
  </HeadingPairs>
  <TitlesOfParts>
    <vt:vector size="78" baseType="lpstr">
      <vt:lpstr>Arial</vt:lpstr>
      <vt:lpstr>Calibri</vt:lpstr>
      <vt:lpstr>Proxima Nova Rg</vt:lpstr>
      <vt:lpstr>Office Theme</vt:lpstr>
      <vt:lpstr>Hawai’i Title V  Maternal and Child Health (MCH) Needs Assessment Meeting</vt:lpstr>
      <vt:lpstr>Welcome &amp; Introductions</vt:lpstr>
      <vt:lpstr>PowerPoint Presentation</vt:lpstr>
      <vt:lpstr>Introductions</vt:lpstr>
      <vt:lpstr>Title V MCH Grant Overview</vt:lpstr>
      <vt:lpstr>Title V Maternal &amp; Child Health Block Grant ‘Title V’</vt:lpstr>
      <vt:lpstr>population domains</vt:lpstr>
      <vt:lpstr>Guiding Principles for Title V</vt:lpstr>
      <vt:lpstr>Hawaii Title V</vt:lpstr>
      <vt:lpstr>Title V Grant Requirements</vt:lpstr>
      <vt:lpstr>Determining Priorities</vt:lpstr>
      <vt:lpstr>Overview of Needs Assessment</vt:lpstr>
      <vt:lpstr>What is Needs Assessment?</vt:lpstr>
      <vt:lpstr>Title V Needs Assessment RequirementS</vt:lpstr>
      <vt:lpstr>HAWAII TITLE V MCH NEEDS ASSESSMENT TIMELINE </vt:lpstr>
      <vt:lpstr>HAWAII TITLE V MCH NEEDS ASSESSMENT KŌKUA </vt:lpstr>
      <vt:lpstr>Environmental Scan</vt:lpstr>
      <vt:lpstr>Environmental scan Call to action</vt:lpstr>
      <vt:lpstr>Data Party</vt:lpstr>
      <vt:lpstr>Purpose of data presentation today</vt:lpstr>
      <vt:lpstr>Initial Indicator inclusion</vt:lpstr>
      <vt:lpstr>Major data Sources and access</vt:lpstr>
      <vt:lpstr>Overview of data review process 1: Trends</vt:lpstr>
      <vt:lpstr>Trend comparison key: hawai’I health matters icons</vt:lpstr>
      <vt:lpstr>Overview of data review process 2: Disparities</vt:lpstr>
      <vt:lpstr>Overview of data review process 2: Disparities</vt:lpstr>
      <vt:lpstr>Stratifiers Used by data source</vt:lpstr>
      <vt:lpstr>Limitations of the data and analyses</vt:lpstr>
      <vt:lpstr>Presentation of quantitative data Indicators</vt:lpstr>
      <vt:lpstr>Important caveats</vt:lpstr>
      <vt:lpstr>Overview of population domain working documents</vt:lpstr>
      <vt:lpstr>Overview of population domain working documents</vt:lpstr>
      <vt:lpstr>Overview of population domain working documents</vt:lpstr>
      <vt:lpstr>Overview of population domain working documents</vt:lpstr>
      <vt:lpstr>Maternal/Women</vt:lpstr>
      <vt:lpstr>PowerPoint Presentation</vt:lpstr>
      <vt:lpstr>Data Activity-Sort the Indicators</vt:lpstr>
      <vt:lpstr>Summary</vt:lpstr>
      <vt:lpstr>PowerPoint Presentation</vt:lpstr>
      <vt:lpstr>PowerPoint Presentation</vt:lpstr>
      <vt:lpstr>Perinatal/Infant</vt:lpstr>
      <vt:lpstr>Summary</vt:lpstr>
      <vt:lpstr>PowerPoint Presentation</vt:lpstr>
      <vt:lpstr>PowerPoint Presentation</vt:lpstr>
      <vt:lpstr>Break Time</vt:lpstr>
      <vt:lpstr>Breakout Groups</vt:lpstr>
      <vt:lpstr>Questions</vt:lpstr>
      <vt:lpstr>Report Out</vt:lpstr>
      <vt:lpstr>Gallery Walk</vt:lpstr>
      <vt:lpstr>Gallery walk instructions-Part 1</vt:lpstr>
      <vt:lpstr>Gallery walk instructions-Part 2</vt:lpstr>
      <vt:lpstr>Lunch</vt:lpstr>
      <vt:lpstr>Child</vt:lpstr>
      <vt:lpstr>Summary</vt:lpstr>
      <vt:lpstr>PowerPoint Presentation</vt:lpstr>
      <vt:lpstr>PowerPoint Presentation</vt:lpstr>
      <vt:lpstr>Adolescent</vt:lpstr>
      <vt:lpstr>Summary</vt:lpstr>
      <vt:lpstr>PowerPoint Presentation</vt:lpstr>
      <vt:lpstr>PowerPoint Presentation</vt:lpstr>
      <vt:lpstr>Children &amp; Youth with Special Health Care Needs</vt:lpstr>
      <vt:lpstr>Summary</vt:lpstr>
      <vt:lpstr>PowerPoint Presentation</vt:lpstr>
      <vt:lpstr>PowerPoint Presentation</vt:lpstr>
      <vt:lpstr>Break Time</vt:lpstr>
      <vt:lpstr>Breakout Groups</vt:lpstr>
      <vt:lpstr>Questions</vt:lpstr>
      <vt:lpstr>Report Out</vt:lpstr>
      <vt:lpstr>Gallery Walk</vt:lpstr>
      <vt:lpstr>Gallery walk instructions-Part 1</vt:lpstr>
      <vt:lpstr>Gallery walk instructions-Part 2</vt:lpstr>
      <vt:lpstr>Wrap Up</vt:lpstr>
      <vt:lpstr>Questions?</vt:lpstr>
      <vt:lpstr>Mahalo!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to Policy in the United States</dc:title>
  <dc:creator>Brisendine, Anne E</dc:creator>
  <cp:lastModifiedBy>Preskitt, Julie K</cp:lastModifiedBy>
  <cp:revision>1271</cp:revision>
  <cp:lastPrinted>2019-04-15T23:31:51Z</cp:lastPrinted>
  <dcterms:created xsi:type="dcterms:W3CDTF">2023-01-23T00:07:39Z</dcterms:created>
  <dcterms:modified xsi:type="dcterms:W3CDTF">2024-07-19T18:19:58Z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0x010100289F709885EC8F4DA9AE72BAA4DC61A7</vt:lpwstr>
  </property>
</Properties>
</file>